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notesSlides/notesSlide4.xml" ContentType="application/vnd.openxmlformats-officedocument.presentationml.notesSlide+xml"/>
  <Override PartName="/ppt/ink/ink4.xml" ContentType="application/inkml+xml"/>
  <Override PartName="/ppt/notesSlides/notesSlide5.xml" ContentType="application/vnd.openxmlformats-officedocument.presentationml.notesSlide+xml"/>
  <Override PartName="/ppt/ink/ink5.xml" ContentType="application/inkml+xml"/>
  <Override PartName="/ppt/notesSlides/notesSlide6.xml" ContentType="application/vnd.openxmlformats-officedocument.presentationml.notesSlide+xml"/>
  <Override PartName="/ppt/ink/ink6.xml" ContentType="application/inkml+xml"/>
  <Override PartName="/ppt/notesSlides/notesSlide7.xml" ContentType="application/vnd.openxmlformats-officedocument.presentationml.notesSlide+xml"/>
  <Override PartName="/ppt/ink/ink7.xml" ContentType="application/inkml+xml"/>
  <Override PartName="/ppt/notesSlides/notesSlide8.xml" ContentType="application/vnd.openxmlformats-officedocument.presentationml.notesSlide+xml"/>
  <Override PartName="/ppt/ink/ink8.xml" ContentType="application/inkml+xml"/>
  <Override PartName="/ppt/notesSlides/notesSlide9.xml" ContentType="application/vnd.openxmlformats-officedocument.presentationml.notesSlide+xml"/>
  <Override PartName="/ppt/ink/ink9.xml" ContentType="application/inkml+xml"/>
  <Override PartName="/ppt/notesSlides/notesSlide10.xml" ContentType="application/vnd.openxmlformats-officedocument.presentationml.notesSlide+xml"/>
  <Override PartName="/ppt/ink/ink10.xml" ContentType="application/inkml+xml"/>
  <Override PartName="/ppt/notesSlides/notesSlide11.xml" ContentType="application/vnd.openxmlformats-officedocument.presentationml.notesSlide+xml"/>
  <Override PartName="/ppt/ink/ink11.xml" ContentType="application/inkml+xml"/>
  <Override PartName="/ppt/notesSlides/notesSlide12.xml" ContentType="application/vnd.openxmlformats-officedocument.presentationml.notesSlide+xml"/>
  <Override PartName="/ppt/ink/ink12.xml" ContentType="application/inkml+xml"/>
  <Override PartName="/ppt/ink/ink13.xml" ContentType="application/inkml+xml"/>
  <Override PartName="/ppt/notesSlides/notesSlide13.xml" ContentType="application/vnd.openxmlformats-officedocument.presentationml.notesSlide+xml"/>
  <Override PartName="/ppt/ink/ink14.xml" ContentType="application/inkml+xml"/>
  <Override PartName="/ppt/ink/ink15.xml" ContentType="application/inkml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1" r:id="rId3"/>
    <p:sldId id="263" r:id="rId4"/>
    <p:sldId id="262" r:id="rId5"/>
    <p:sldId id="257" r:id="rId6"/>
    <p:sldId id="258" r:id="rId7"/>
    <p:sldId id="259" r:id="rId8"/>
    <p:sldId id="260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31T23:22:17.9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6464 1764 238 0,'0'0'0'16,"0"0"-13"-16,0 0 17 0,0 0 21 16,0 0 20-16,0 0 15 15,0 0 30-15,0 0-7 0,40-168-22 16,-29 150 4-16,-2 3-9 0,-5 4-8 15,-3 3 9-15,-1 3 1 0,-1-1-5 16,-9-3-19-16,-2 6-20 0,-6 3-8 16,-3 0-4-16,-5 3-1 0,-2 1-1 15,-3 1 0-15,0-1 3 16,-5 0-1-16,4 3 4 0,-4 4 3 16,1 5 2-16,0 0 6 0,0 0-2 31,2 4 0-31,5-3-5 0,5 2-9 0,4 1-1 0,8-7 0 0,5 1 0 47,6-3 0-47,4 1-9 0,8 1 8 0,6 4 2 47,9 0-1-47,6-3 0 0,7 0 4 0,12 1-2 0,3-3 0 15,5-1 0-15,0 0-1 0,-2 2 0 0,-6-1 0 0,-10 1-1 16,-10-1 0-16,-12 2 0 0,-11 3 0 62,-9 2 1-62,0 0 15 0,-14 1 4 0,-7 4 1 0,-6-2-1 0,-8 3-2 16,-3-3-7-16,-8 0-6 0,1-4-3 0,-3-2 0 0,3-4-1 0,0-4 0 0,2-2 0 0,4-3 1 16,-1 0-4-16,6 0-34 0,2-2-31 0,6-1-29 0,6 0-1 31,5 0-15-31,7 0-143 0,7-6-109 0</inkml:trace>
  <inkml:trace contextRef="#ctx0" brushRef="#br0" timeOffset="502.1336">7161 1526 575 0,'0'0'0'15,"0"0"76"-15,0 0 4 0,0 0-39 16,0 0-18-16,0 0 7 0,0 0 8 16,0 0-7-16,10-38 2 0,-11 44 8 15,-6 13-26-15,-5 8-10 16,-3 9-2-16,-6 4 0 0,-2 6-2 15,-2-3 1-15,2 0 7 0,2-1 3 16,0-6-4-16,7-2-2 0,3-3-3 16,4-2-1-16,6-3-2 0,1-1 0 62,5-1 0-62,3-2 0 16,5 0 7-16,5 0 3 0,1-4-2 0,6-1 4 0,5-5 7 0,4-5 8 0,7-5-3 0,3 1-13 0,1 0-8 0,2 0 0 15,-4 0-2 1,-2 2-2-16,-4-1-18 0,-3 0-3 0,-3-1-7 0,-4-2-27 0,-2-1-3 16,-3 0-8-16,-2-5 4 0,-5 1 8 15,-4-2-22 48,-5 1-113-63,-6-4-107 0</inkml:trace>
  <inkml:trace contextRef="#ctx0" brushRef="#br0" timeOffset="716.2531">7251 1790 555 0,'0'0'0'0,"0"0"89"15,0 0-7-15,0 0-1 16,0 0-23-16,0 0-12 0,0 0-1 15,0 0 4-15,0 0-4 0,418-26-14 16,-354 20-19-16,0-4-9 16,-7 0-6-16,-6 1-87 0,-6-6-1 15,-10 1 11-15,-11 2-17 0,-8-2-46 16,-13 2-56-16,-5 2-192 0</inkml:trace>
  <inkml:trace contextRef="#ctx0" brushRef="#br0" timeOffset="904.0417">7461 1469 633 0,'0'0'0'0,"0"0"77"16,0 0-2-16,0 0-13 16,0 0-6-16,0 0-16 0,0 0-5 15,0 0-19-15,0 0-9 0,181-36-4 16,-129 37 0-16,3 1-6 0,0-1-136 15,2-1 2-15,-2 0-55 0,-4 0-186 16</inkml:trace>
  <inkml:trace contextRef="#ctx0" brushRef="#br0" timeOffset="1423.6406">8210 1380 539 0,'0'0'0'0,"0"0"142"0,0 0-62 16,0 0-52-16,0 0-4 0,0 0-8 16,0 0-7-16,0 0-3 15,0 0 5-15,8 127 2 0,-7-96 1 16,-1 2-2-16,-2 7 4 0,-9 0-7 16,-4 1-6-16,-3-1-1 0,-1-2 1 15,-3-2-1-15,1-4-1 0,2-1 0 16,-1-4 0-16,4-4-1 15,3 0 0-15,5-4 2 16,4 2-3 0,4-1 1-16,6-3 0 0,6-1 15 0,9-2-4 0,5-2 3 0,6-4 19 15,8-3 12-15,6-4-5 0,5-1-5 63,5 0-12-63,-1-4-15 0,-3-1-6 0,-3-2-4 0,-7 3-45 31,-8 1-37-31,-6 1 14 0,-9 1 12 0,-9 1 5 0,-5-1 13 0,-4 1-14 0,-1-4 17 0,-4 0-6 0,-6-5-95 0,-1-6-200 16</inkml:trace>
  <inkml:trace contextRef="#ctx0" brushRef="#br0" timeOffset="1673.0435">8321 1729 677 0,'0'0'0'0,"0"0"150"0,0 0-41 0,0 0-37 16,0 0-23-16,0 0-6 16,0 0-14-16,0 0-20 0,0 0-6 15,447-29-2-15,-411 14-2 0,-10-1-73 16,-6-2-19-16,-8 0 7 0,-9 2 17 15,-3-2-54-15,-13 2 2 0,-7-1-22 16,-11-5-10-16</inkml:trace>
  <inkml:trace contextRef="#ctx0" brushRef="#br0" timeOffset="1812.9001">8432 1407 213 0,'0'0'0'0,"0"0"167"0,0 0 0 16,0 0-33-16,0 0-31 15,0 0-48-15,0 0 9 0,0 0-8 16,199-19-46-16,-162 20-8 0,1 6-4 16,-5-2-302-16,-4-1-54 0</inkml:trace>
  <inkml:trace contextRef="#ctx0" brushRef="#br0" timeOffset="2275.8734">8926 1415 776 0,'0'0'0'0,"0"0"-60"0,0 0 64 0,0 0 28 0,0 0 4 0,0 0-2 15,0 0 8-15,0 0 12 0,0 0 0 16,45 31-14-16,-40-3-15 0,4 2-12 16,-5 10-7-16,0 2-3 0,2-5-1 15,-2 5-2-15,0-5 0 16,-1 2 3-16,-3 0-2 0,0 0-2 15,-6-1-15-15,0-4 6 0,-5 0 2 16,0-2 5-16,-1-3 1 0,-1-2 1 16,-2-5 2 31,3-1 0-47,1-3-1 0,3-3 0 0,2-2-1 0,6-5-12 0,0-5 10 15,7-3 0-15,7-2 6 16,3-11 14-1,10-5 2-15,7-7-4 0,3-9 0 0,11-5 0 0,4-5-2 0,3-2 2 0,3-1 15 0,2-3 4 0,-3 0-14 0,-5-1 1 16,-5-3-2-16,-3 2 4 16,-7 6 1-16,-4 6-1 0,-5 7-10 15,-12 5-9 1,-5 3-2-16,-11 5 2 0,-11 6 0 0,-12 3-3 0,-14 6 2 47,-7 2-6-47,-9 3-17 0,-6 4-18 0,1 9-52 0,-6 9-110 0,1 7-44 0,-3 6-215 0</inkml:trace>
  <inkml:trace contextRef="#ctx0" brushRef="#br0" timeOffset="5446.2525">5916 2646 378 0,'0'0'0'0,"0"0"3"16,0 0 15-16,0 0 9 0,0 0-3 15,0 0 28-15,0 0 15 16,0 0 6-16,10-33 1 0,4 22-8 15,4 1-9-15,6 0-24 0,6 1-10 16,7 0-5-16,8 1-5 16,4 0-5-16,5-1-6 0,2 3-1 15,2 0 1-15,1 2-2 0,3 1 0 16,4-2 19 0,6 2 8-16,7 0 0 0,6 2-3 0,9 1-14 0,7 0-7 62,6 0-1-62,8 0-3 0,6 0 2 0,4 0-2 0,2 0-11 0,6 0 10 47,3 0 2-47,3-1 0 0,7-3 0 0,4 0 16 0,2 0 7 16,3-1 6-16,1 0-12 15,1 0-10-15,-1-1-5 0,-2 1 1 0,-5 0-3 0,-10 1 0 0,-10-1 2 47,-10 2-3-47,-10 1 2 16,-7-2-1-16,-12 2 0 0,-10 0-30 0,-5 1-5 0,-13 1-28 0,-6 0-11 0,-9 3-16 15,-13 2-68-15,-7 3-97 0</inkml:trace>
  <inkml:trace contextRef="#ctx0" brushRef="#br0" timeOffset="6573.1556">4409 4028 535 0,'0'0'0'16,"0"0"-8"-16,0 0 10 0,0 0 13 16,0 0-11-16,0 0-1 0,0 0-2 15,0 0 3-15,0 0 0 0,-89 181 21 16,58-142 11-16,0 7 3 0,-3 3 2 16,-2 3 0-16,4 2-6 15,2 0-15-15,3-2-8 0,7-1-6 16,3-3-1-16,4 0-1 31,5-5 4-31,5-3 12 0,3-5 8 0,11-7 10 0,11-4 10 0,12-4-7 16,10-3-12-16,8-6-5 15,13-4-3-15,6-7-6 0,8 0-2 0,5-10-5 63,-3-2-3-63,0-1-3 15,-4 0 0-15,-4 1-3 32,-5-1-26-32,-2 2-21 0,-9-1-28 0,-1-3-28 0,-6 2-23 0,-8-6-86 31,-2-4-313-31</inkml:trace>
  <inkml:trace contextRef="#ctx0" brushRef="#br0" timeOffset="6820.2941">5366 4396 401 0,'0'0'0'0,"0"0"134"0,0 0-45 0,0 0-7 16,0 0-8-16,0 0-12 15,0 0-6-15,0 0-20 0,213 151-19 16,-180-125-12-16,-1 1-3 0,-8 2 3 16,-9-1 5-16,-7-1 5 0,-8 0 10 15,-5 1-10-15,-14 0 15 0,-13 2 1 16,-3 2-12-16,-8-2-9 15,-1 0-8-15,3 2-2 0,-3-1 0 16,4-1-115-16,3-2 19 0,6 3-38 16,6-5-63-16,8-2-84 15</inkml:trace>
  <inkml:trace contextRef="#ctx0" brushRef="#br0" timeOffset="7503.2669">7214 4439 519 0,'0'0'0'0,"0"0"84"0,0 0-63 15,0 0-19-15,0 0 5 16,0 0 12-16,0 0 4 0,0 0 6 15,11 74 1-15,-7-49 7 0,2 1 5 16,1 3-8-16,2 6-7 0,2 3-6 16,-2 5-9-16,0 1-2 0,0-4-4 15,-3 1 0-15,-1-6-2 0,0-1 1 16,-2-7-3-16,2-4 0 16,0-6-2-16,1-11 0 0,2-6 6 15,9-4 32-15,2-15 11 16,8-12-19-16,6-12-10 0,5-7-13 15,6-6-1-15,0-1 2 0,1 5 7 0,-5 5-10 16,-4 11-10 47,-4 6-69-63,-3 7 10 0,-5 4-28 0,-3 2 5 0,-2 3-47 0,-2 4-107 31,0 1-137-31</inkml:trace>
  <inkml:trace contextRef="#ctx0" brushRef="#br0" timeOffset="8395.4209">8028 5047 443 0,'0'0'0'0,"0"0"101"16,0 0-1-16,0 0-42 0,0 0-18 16,0 0 3-16,0 0-3 15,0 0-6-15,0 0 4 0,-7-37-2 16,7 25-9-16,0-1-7 0,6-5-6 16,0-4 2-16,5-6 2 0,4-7-1 15,2-5 2-15,6-1 9 16,1-1-5-16,-2-2-4 0,3 7-5 15,-4 6-5-15,-3 6-6 0,-4 6-1 16,-6 6-1 47,0 5 2-63,-6 2 5 0,-2 3 2 0,1 2-1 0,0 1-3 0,-1 0-2 0,0 0-4 0,1 0 0 0,1 8-12 31,2 5 14-31,-2 7-1 0,2 3 1 0,-3 5-1 15,1 1 1-15,-2 1-2 0,0-5 0 0,0-3 2 0,0-4-1 0,0-4-1 0,0-6 0 16,0-5 0-16,0-3 1 0,5-2-1 0,5-5 6 16,1-9-1-16,3-5-3 15,7-7 0-15,1-8 1 47,2-1 2-47,1-3 1 0,0-1-4 0,-1 7 0 0,2 0 4 31,-1 9 1-31,-3 4 1 0,-1 5 8 16,-4 4 1-16,-5 4-8 0,-4 3-8 0,1 5 0 0,-4 0-2 0,-1 11-2 0,0 7 3 0,0 4 2 16,0 6-1-16,-3 4 1 0,2 0-2 0,-1 1 0 0,0-3 1 0,2 0-1 15,-1-6 0 32,4 0 1-47,-1-4-1 0,2-6-46 0,2-3 5 0,0-3-35 0,3 0-9 0,-3-3-36 31,1 0-57-31,2-4-44 0,-3 1-61 0</inkml:trace>
  <inkml:trace contextRef="#ctx0" brushRef="#br0" timeOffset="8927.6708">9408 4706 547 0,'0'0'0'0,"0"0"60"16,0 0-1-16,0 0-22 0,0 0 6 16,0 0-4-16,0 0-15 15,0 0-4-15,-82-15 8 0,57 23 7 16,-3 0 5-16,3 2 0 0,4-1-14 16,4 1-15-16,8-2-6 0,3-2-5 15,6 3 0-15,1-4-2 0,6 6 3 16,4 0 0-16,5 6 0 15,1 0 5-15,5 4 11 0,2 2-1 16,-2 5 5-16,2 2 0 0,-2 1-5 16,-2-3-2-1,-8-3 1-15,-3 1 7 0,-5-3-4 0,-4-5-3 0,0-3-6 32,0-6-2-32,0-3-5 0,-3-5-1 0,-1 1 0 0,-2-2-2 15,-5 0-89-15,-8 0 1 0,-5-2-51 16,-10 2-63 46,-9 0-65-62</inkml:trace>
  <inkml:trace contextRef="#ctx0" brushRef="#br0" timeOffset="12650.6767">12155 4240 418 0,'0'0'0'16,"0"0"124"-16,0 0-48 0,0 0-36 15,0 0-15-15,0 0-6 0,0 0-4 16,0 0 1-16,-189 221 1 0,164-171 4 15,-1 5 5-15,2 2 11 16,4 4-8-16,6-1-7 0,6 2 3 16,6-1-13-16,2-4-5 0,8-3-3 15,6-6 4-15,6-6 5 32,2 0 2-32,2-5 2 0,0-5-4 31,1-2-9-31,-2-7-2 0,-1-7-4 0,0-1-62 0,0-4-6 0,1 0-18 31,2-3-33-31,-1-4-69 0,-1-4-60 0</inkml:trace>
  <inkml:trace contextRef="#ctx0" brushRef="#br0" timeOffset="13418.5725">12740 4559 373 0,'0'0'0'0,"0"0"112"0,0 0-73 16,0 0-27-16,0 0 0 15,0 0 22-15,0 0 24 0,0 0 17 16,0 0-13-16,-7-45-11 0,11 42-16 16,-3 3-28-16,4 0-7 0,3 0 0 15,4 0 5-15,6 5-3 0,0-2 3 16,6 1 9-16,4 1 4 16,1 1 4-16,3 2 1 0,-2 4-1 15,-2 1-12-15,-4 4-6 0,-5-1-2 31,-8 0 0-31,-5 2 0 0,-5-4-2 0,-1-1 0 0,-1-1 4 0,-7-1-6 16,-5-4-10-16,-2 1-5 16,-5-1-6-16,-1-2-7 0,-3 2 4 15,2-2 14 32,2 3 11-47,7 1 1 0,7-2 0 0,6 5 0 0,8-2-6 0,11 3 3 0,3 6-2 31,5 1 6-31,3 2-1 0,0 2 0 0,1 4 0 0,-3 0 1 0,-7 1-1 0,-7-5 18 0,-6-2-6 0,-8-3 11 16,-1-1 7-16,-10-2-10 16,-2-2-9-16,-4-2-5 0,-6-1-4 62,-2-1 2-62,-6-2 3 0,-10 0 9 0,-6 1 4 0,-7-1-1 0,-3 0-1 31,1 1-5-15,1 2-11-16,1-3-1 0,4 1-2 0,5-1-41 0,2-2-16 0,7 1-46 0,3-1-40 0,7-2-103 0</inkml:trace>
  <inkml:trace contextRef="#ctx0" brushRef="#br0" timeOffset="14570.6254">14195 4704 405 0,'0'0'0'0,"0"0"104"16,0 0-41-16,0 0 2 0,0 0-25 16,0 0-18-16,0 0-9 0,0 0 7 15,-9-33 10-15,9 38-8 0,1 3-6 16,3 3 5-16,0 3 5 16,0 5 1-16,4 3-11 0,-1 1-6 15,0 2 0-15,1 3-4 0,-2-3-3 16,-1 2-1-16,0-4 0 0,1-1-2 15,-1 1 0-15,3-2 0 0,0-2 1 16,1-2-1-16,-1-3 0 16,2-4 0-16,1-3 0 0,0-5 0 0,2-2 0 15,2 0 30 63,5-9 4-78,4-7-3 0,5-1 1 0,3-4-5 0,2-3-7 0,2-3-7 32,-3-1-8-32,0-2-4 0,-4-2-2 0,1 3-14 0,-5-1-19 0,-3 2-7 15,-2 4 13-15,-6 0 2 0,1 5-19 0,0 2-8 0,-1 4-12 0,-1 1-23 0,4 4-62 0,-2 0-50 0</inkml:trace>
  <inkml:trace contextRef="#ctx0" brushRef="#br0" timeOffset="15615.5195">15027 5070 299 0,'0'0'0'0,"0"0"92"0,0 0-18 16,0 0-14-16,0 0 4 0,0 0 4 15,0 0-20-15,0 0-13 16,0 0-8-16,-12-18 5 0,12 13 3 15,0 0 3-15,0 4-12 0,4-6-6 16,-1 0-7-16,1 0-7 0,3-6 1 16,2 0 0-16,2-3-3 15,1-5 2-15,1-1-5 0,0-4 3 16,3-1 2-16,-1 1-2 0,-3-1-1 31,2 2-1-31,-5 0 5 0,1 3 3 0,1-1-2 0,-1 4-1 78,-1 3-3-78,-1 5-2 0,-1 5-1 16,-4 2 4-16,-2 4-1 0,0 0-2 0,0 4 6 0,-1 4-4 16,0 8 2-1,1 1-4-15,-1 8 1 0,3 0-1 31,-3 0 0-31,2-2-3 0,0-4-9 0,0-5 6 0,6-4-2 0,-4-7-1 0,6-3 5 79,2-1 2-79,5-12 0 0,3-6 5 0,6-5-3 0,0-7 0 31,5-3 1-31,2 2-3 0,-4-3 0 0,2 5 0 0,-2 5 3 0,-5 5-3 0,-6 10 0 0,-6 5 0 0,-3 5 2 0,-1 2 4 0,-5 8 2 15,-1 7 6-15,2 7-6 0,-4 4-3 0,1 2-2 0,-1 5-2 0,0-5 0 0,0 1 0 0,1-2 0 0,2-2-2 0,-1 0-11 79,4-4-6-79,0-2-16 0,0 0-11 0,-1-1 9 0,4-1-37 0,0-1-16 0,3 2-5 0,2-4-59 0,4 0-81 0</inkml:trace>
  <inkml:trace contextRef="#ctx0" brushRef="#br0" timeOffset="16895.2087">16395 4910 457 0,'0'0'0'16,"0"0"134"-16,0 0-85 16,0 0-9-16,0 0-14 0,0 0-4 15,0 0 11-15,0 0-4 0,0 0-10 16,-30-106 1-16,15 97 2 0,-2 3 6 15,0 3-7-15,0 3-8 0,0 0-8 16,1 0 2-16,2 6 2 0,-2 3-7 16,4 0-1-16,-1 1 0 15,2 2 0-15,3 4 0 0,4 3 1 16,4 2-3-16,0 4-1 0,8 0 2 16,4 1 0-16,5-1-4 0,2 0 5 15,0-1 0-15,-1-2 0 31,-2-1 1-31,-4-2-2 16,-7-2 0-16,-3-3 5 0,-2-4 3 0,-3-3 21 16,-9-2 9-16,-3-2 1 0,-7-2-17 0,-3-1-18 0,-3 0-5 0,-6-5-11 15,-2-3-11 32,0-2-11-47,-3-2-34 0,5 1-31 0,0-2-18 0,6 4-103 31,5-4-55-31</inkml:trace>
  <inkml:trace contextRef="#ctx0" brushRef="#br0" timeOffset="17286.6491">16409 3966 479 0,'0'0'0'0,"0"0"26"15,0 0 39-15,0 0 12 0,0 0-35 16,0 0-12-16,0 0-6 0,0 0-1 15,211 152 7-15,-160-100 3 0,1 10-5 16,2 10-19-16,-2 6-5 16,-6 3-2-16,-9 3 4 0,-9-3 26 15,-12 0-16-15,-8-4-5 0,-8 0 0 16,-13-5 5-16,-5-1 5 0,-12-1 8 16,-7-4 6-16,-8 1-3 15,-5-4-17-15,-9-4-9 47,-3-5-3-47,-7-4-6 0,-8-4-71 0,-6-8-99 0,-13-8-262 0</inkml:trace>
  <inkml:trace contextRef="#ctx0" brushRef="#br0" timeOffset="60919.0436">19924 4413 273 0,'0'0'0'0,"0"0"87"16,0 0-22-16,0 0-14 0,0 0-25 15,0 0 3-15,0 0 12 16,0 0 0-16,-12-47-3 0,13 45 9 16,0-1-11-16,-1-1-11 0,1 1-8 15,-1 3-1-15,1 0 5 0,-1 0 5 16,0 0-7-16,0 0-10 16,1 0-6-16,1 5 4 0,3 1 7 0,-2 2 4 15,2 0-1-15,0-1-2 16,-2 3 3-16,1 3-5 0,-1 3-3 15,-1 4-1-15,-1 3-5 16,-1-1-2-16,0 3-2 0,0-1 0 0,0-1 3 47,0-2-3-47,-2 0 0 0,1-2 1 0,1-6-1 0,0-3-1 0,1-3 1 0,1-2-2 0,3-4 1 47,2 1 2-47,2-2 2 0,1-4 4 31,3-4 6-31,1-7 13 0,4-4 5 0,4-3 6 16,5-5 7-1,10-7-2 32,9-2 3-47,13-7 2 0,12-5-21 0,9-6-8 0,12-5-9 0,8-4-7 0,1-1 0 0,0 0-4 0,-1 2-31 31,-8 0-78-31,-3 6-90 0,-9 3-23 16,-10 4-99-16</inkml:trace>
  <inkml:trace contextRef="#ctx0" brushRef="#br0" timeOffset="61578.4498">21242 4357 260 0,'0'0'0'16,"0"0"54"-16,0 0-29 0,0 0-12 16,0 0 2-1,0 0 15-15,0 0 16 0,0 0 7 0,0 0-3 0,-45 82 4 16,36-67-13-16,-1-2-22 0,1-1-9 16,-1 3 3-16,1-3 0 15,0 1-5-15,4 0 1 0,-2-3 5 16,4 1 15-16,0 0 5 0,-2-2-2 15,3 0-7-15,1-1-18 0,-1-2-5 16,2-2-2-16,0-1 0 16,0 0 7-16,0-3 9 0,0 0 6 15,0 0 6-15,0-3 10 0,4-4 1 16,6-5-11-16,2 1-8 0,5-5 3 16,2-5 11-16,6-2 13 0,4-6-2 15,11-3-7-15,6-4-7 63,11-5-6-63,8-2-3 0,8-3-3 0,7-2-12 0,7-2-6 15,3 0 0-15,2-1-1 16,-2 0 0-16,-6 0-58 0,-5 4-13 0,-7 3-13 0,-4 3-36 0,-6 5-14 0,-4 3-66 0,-1 3-223 0</inkml:trace>
  <inkml:trace contextRef="#ctx0" brushRef="#br0" timeOffset="72253.904">8349 4905 366 0,'0'-1'0'0,"0"0"65"15,0 0-50-15,0 1-10 16,-1 0-6-16,0 0-6 0,-2-1 5 15,1 0 1-15,1-1 2 0,1 2 1 16,0 0 3-16,0-1 1 0,0-2 7 16,0 1 10-16,0-1 19 0,2 0 11 15,0 3-8-15,0 0-4 0,-2-1-19 16,0 1-15-16,0 0-2 0,0 0 11 16,0 0-3-16,0 0-5 0,0 0 9 15,-1 0 13-15,-1 1-10 16,1-1-3-16,-1 0-4 0,2 0-3 15,0 2 3-15,0-2 0 0,0 1-6 16,0 1-3-16,0-2 12 16,0 1 5-16,1 2-7 0,1 0-6 0,-1-1-2 15,0 1-3-15,0 1 0 16,1 0-2-16,0 1-1 0,0-3 0 16,0 2 1-16,2 0-27 0,1 0-20 15,1 1-21-15,0-2-58 16,-1 1-94-16,-1 0-142 0</inkml:trace>
  <inkml:trace contextRef="#ctx0" brushRef="#br0" timeOffset="73436.7693">2062 4026 834 0,'0'0'0'16,"0"0"0"-16,0 0 60 0,0 0-21 15,0 0-28-15,0 0-9 0,0 0-1 16,0 0 3-16,229 235-3 16,-190-201 1-16,-4 0 8 0,0-4 13 15,-3 0-2-15,-3-3-12 0,-3-4-5 16,-6-3-5-16,-1-1 2 0,-2 1-2 15,-6-1-60-15,0 0-6 0,-3-1-4 16,-4-1-22-16,-1 0-19 0,-1-4-6 16,-1 0-37-16,-1-4-17 15</inkml:trace>
  <inkml:trace contextRef="#ctx0" brushRef="#br0" timeOffset="73649.8858">2731 4226 620 0,'0'0'0'16,"0"0"117"-16,0 0-51 0,0 0-24 15,0 0-11-15,0 0-14 0,0 0-3 16,0 0 3-16,0 0-6 16,-242 139-9-16,200-97 0 0,2-4-1 15,2-4-2-15,0-2-43 0,3-7-2 16,0-4-31-16,4-4-30 0,1-5-11 15,3-6-60-15,-1-6 26 16</inkml:trace>
  <inkml:trace contextRef="#ctx0" brushRef="#br0" timeOffset="73770.5685">2049 4498 345 0,'0'0'0'0,"0"0"165"0,0 0-52 0,0 0-31 0,0 0-12 0,0 0 3 0,0 0-16 0,0 0-14 0,364-3-15 16,-304 0-16-16,-3-4-14 0,-7 0-128 15,-8-5-98-15,-8-3-206 16</inkml:trace>
  <inkml:trace contextRef="#ctx0" brushRef="#br0" timeOffset="74032.0132">2575 3938 844 0,'0'0'0'0,"0"0"41"0,0 0-6 16,0 0-11-16,0 0-8 16,0 0-5-16,0 0-6 0,0 0-1 15,0 0-3-15,-166 548-2 0,150-485-64 16,2-11-2-16,3-5-43 47,2-6-41-32,-1-8-71-15</inkml:trace>
  <inkml:trace contextRef="#ctx0" brushRef="#br0" timeOffset="74338.0994">2340 3827 736 0,'0'0'0'0,"0"0"86"0,0 0-59 0,0 0-26 0,0 0-1 0,0 0 0 0,0 0 0 16,0 0 0-16,-316 307 0 0,268-217 1 16,7 10-1-16,1 0 0 15,10-1 33-15,9-3 26 16,10-11-12-16,11-11-19 16,10-14-8-16,13-16-10 0,11-15-8 62,8-16 2-62,17-13 15 0,12-21-6 0,12-18-3 0,8-10 2 31,1-7 2-31,-2-10-1 0,-12 7-7 0,-14-2-5 0,-22 10-2 0,-25 2-78 0,-17 11 6 16,-20 10-70 0,-20 9-86-16,-13 15-224 0</inkml:trace>
  <inkml:trace contextRef="#ctx0" brushRef="#br0" timeOffset="96470.2765">22608 4286 327 0,'0'0'0'0,"0"0"98"16,0 0-56-16,0 0-7 0,0 0 6 16,0 0 11-16,0 0 25 0,0 0-16 15,14-38-13-15,-14 38 9 0,-3 0-4 16,-4 6-40-16,-3 4-11 15,0 6-2-15,-2 0 0 0,4 8-4 16,0 2 1-16,2-1-1 0,3-1 3 16,-1-3 1-16,2-5 0 0,-1 0 0 15,1-4 1-15,2-1-1 0,1-4 6 16,7-7 3-16,9-3 22 0,11-13 16 16,13-11-1-16,20-13 6 15,21-11 13 1,19-12-6-16,20-12 0 0,18-8-8 62,14-3-24-62,13 0-16 0,5 6-12 0,-2 7-29 0,-14 2-194 0,-28 3-547 0</inkml:trace>
  <inkml:trace contextRef="#ctx0" brushRef="#br0" timeOffset="104260.6286">8434 4900 167 0,'0'0'0'0,"0"0"28"0,0 0-22 15,0 0-3-15,0 0 9 16,0 0 10-16,0 0-12 0,0 0-1 15,-5-12 14-15,5 10 36 0,-3 0 4 16,1 0-26-16,-1-1-8 0,1-3 12 16,-1-1 0-16,1 0-6 0,-1-4-3 15,1 2 21-15,-1 1-9 0,0-2 0 16,1 4-5-16,1 2 2 0,-1-2 3 16,1 3-9-16,-1 0-12 15,0 1-7-15,0-2-1 0,0 3-3 16,-1 1 0-16,2-3 4 0,-3 2-2 15,3-1-2-15,-2 2-3 0,2 0-3 16,-1 0-3-16,-2 0 1 0,3 0-3 16,-2 6-2-16,2 1-1 15,1 4 2-15,0 1 0 0,0 5 0 16,0 1 2-16,2 3-3 0,0-2 2 16,-1-3 2-16,-1-1-2 0,0-3 1 15,0-3-1-15,0-4 1 0,0 0-2 78,0-4 0-78,0-1 0 0,0 0 2 0,0 0 10 0,0-1 19 0,0-4-6 0,-1 2-10 0,-2-6 4 0,1-1-3 0,-3-2 0 32,4-4-1-32,-2-2-6 0,0-4-3 15,-1 0 4-15,-1 0 3 0,2-2-1 0,-1 1-3 0,2 0-5 31,1 2-1-31,1 3-2 0,0 4 5 0,0 5-1 0,0 0 6 0,0 3 3 0,0 5 3 0,0 0-5 0,0 1 3 0,0 0-4 16,0 0-8-16,0 6-4 16,0 5 1-16,0 7 0 31,0 2 0-31,2 4 3 0,1-1-4 0,0-3 2 0,-1 0 0 0,-1-4-2 0,1 0 2 31,0-5 0-31,-1-3-1 0,1 0 0 31,-1-5 1-31,-1-2-1 0,0-1 0 0,0 0 3 0,0-3 2 0,0-4 0 0,0-5-1 0,-4-4 3 63,0-5 2-47,1-1-4-16,0-4-3 0,1-2 1 0,0 0-1 15,0-1-4-15,0 2 4 0,0 4-3 0,-1 3 2 0,0 3 3 0,-1 2 5 16,1 4 8-16,0 1-1 0,0 4-8 0,0-1-3 0,-1 4 0 0,1-1-2 0,1-1-2 0,1 5 2 0,1 0-3 15,0 6 0-15,0 4-8 16,1 8 7-16,0 2 0 0,2 5 2 16,-2 2 0-1,0 1-1-15,0 3 0 47,-1-1 2-47,0-2-3 0,0-2 2 16,0-2 2-16,0-4-4 0,0-4 2 0,0-5-1 0,0-3 0 15,0-3 0 1,0-5-1-16,0 0 1 0,0 0 0 0,0-2 5 0,0-8-2 0,0-7-2 0,0-6 2 0,0-2-5 0,0-4 4 0,0 1-1 0,0 0-1 16,0 3-1-16,-2 3 1 0,-3 3 1 15,1 0 0-15,2 6 1 16,-2 0-1-16,2 2 1 0,-1 5 0 16,1 1 1-16,2 3 0 0,-2 1 0 15,0 1-1 32,1 0-1-47,-3 1-1 0,0 5 0 0,-1 7-3 0,-4 0 3 0,1 5 0 31,-1 2-1-15,1 1 1-16,-1 4 0 0,1 3 0 0,-2-2 0 0,0 2 0 0,2-1 0 16,-4-1 1-16,1-1-1 0,0 2 0 0,-1 0 0 0,-1-1 0 0,1 0 0 15,0 5 1-15,1-5-1 0,-1 5-1 0,2-6 1 0,1-1 0 16,-1-1 1-16,5-2-1 0,-2-3 0 0,2-3 0 62,0 1 0-62,-1-2 0 0,2-2-1 0,1 1 1 16,-2 0 0-16,0-1 0 0,4 1 0 0,-4-1 0 0,-1 0-2 16,1-2 3-16,-1 0-1 0,1-4 0 0,3-1 0 0,0 0 0 31,2-4-3-31,0-1 1 0,0 0-1 0,0 0 4 0,0-1 0 0,0-7-2 0,1 0 2 0,0-4 1 15,1 0-2-15,4-2 0 63,-1-2 0-63,3-1 0 31,1-7 0-31,2 0-1 0,2-2 2 0,-2-5 3 0,0 2-2 16,2 0 0-1,-2 0 3-15,3 1-2 0,-3 0 2 0,2-1 0 0,2 1 0 0,-4 2-3 0,4 1 1 0,-4 0 0 0,-1 3 0 0,0-2 4 0,-2 2-2 16,0-2 2-16,1 4-3 0,0-3-2 0,-2 0-1 0,0 0 2 0,2 1 0 0,-2 0-3 16,1 3 0 15,0 1 3-15,0 5-1-16,0 1 0 0,-3-1 0 0,-1 5 0 31,-1-1 1-31,-1 5 0 0,-2 0 0 0,0 1 1 0,2 1-1 0,-2 2-2 0,0 0 1 0,0 0-4 0,0 0 0 0,0 0 0 0,0 3-1 15,3 3 1-15,3 4 2 0,-1 5 0 16,1-1 0-16,1 5 0 16,-1 0 1 46,0 0-1-62,0 1 3 0,-2-2-3 0,0-2 0 0,1 1 0 0,-2-1 3 0,0 0-4 0,2 0 2 16,-3 0 1-16,0 2-2 0,-1 3 0 0,-1-2 2 0,0 2-3 0,0 1 2 15,0-4 0-15,0 0-2 0,0-2 2 0,0-4 0 0,-1-2-1 32,0-3 0-32,1-3 1 0,0-1-1 0,0-2-1 0,0-1 1 0,0 1 0 78,0 1 0-78,0 1 1 0,0-3-2 0,0 2 2 0,1 0-1 0,1 0 0 15,-1 0 0-15,-1-2 0 0,3 1 0 0,-2-1-1 0,1 0 1 0,2-1 0 0,1-6 2 16,0 0 1-16,2-5-4 16,0-1 2-16,-1-4 0 0,0 0-1 0,1 1 3 0,-2-3-2 15,0-2-2-15,0 0 2 0,0 1 0 0,1 0-1 0,0 2 0 16,0-1 6-16,0-1-6 16,2 1 0-16,-2-2 3 0,2 1-3 15,2-2 0-15,-4 1 2 0,5 1-2 0,-2-1 0 47,1 2 1-47,1 1-1 0,-3 2 4 0,-3 4-1 0,-1 5-1 47,-1 6 1-47,-2-2 0 0,-1 1-2 0,0 2 1 0,0-1-2 0,1 1 0 0,0 0-2 0,0 0 1 0,2 3 0 0,1 0 2 0,-1 0-1 0,1 2 0 16,0-2-1-16,-1 3 1 15,2 2 0-15,0-1 0 31,0 3 0-31,1-1 0 0,-4 3 0 0,2 0 2 0,-3 2-2 0,0 1 0 47,2-2 3-47,-1 3-3 0,1-1 0 0,-1-2 0 0,2 1 0 0,1-2 1 32,1 2-1-32,-3-1 0 0,2 2 0 15,0-2 0-15,-1 1 0 0,1 2 1 0,-1-2-1 0,-1 1 0 0,1 1 0 0,-2-1 1 16,0 3-1-16,1-4 0 0,-1 1 1 0,2 1-1 15,-2-4 0-15,1 0 1 63,3 0-1-63,-3-3 0 0,1 2 0 0,0 0 0 31,0 2 0-31,0 1 0 0,0 3 0 0,-1-2 0 0,2 2 0 0,-1-5 1 0,1 3-1 31,1 1 0-31,-3-2 0 0,3 1 0 0,-1-2 0 0,0-3 0 0,1 2-2 0,-1-4 1 0,0 2-3 0,1-2 3 0,0 0 1 0,-2-1 0 0,-2 0-2 0,0-4 2 16,-2 1-1-16,1 0 1 63,-1-1-2-63,0 1 0 0,0-2 0 0,0-2-1 0,1 1-1 0,-1-1 2 0,0 0 1 0,0 0 0 0,0 0 0 0,0 0 1 0,0 0 0 0,0-1-2 15,0-4 2-15,0-2-1 0,0 0 1 16,0-5 1-1,-1 0-1-15,-2 0 0 0,-2-4 0 0,0-1 1 16,-1-2-1-16,-1-1 0 0,1-3 0 16,1 0 0-16,-2 0 0 0,1 0 0 15,0-1 0-15,0 0 0 0,1 3 0 16,-1-1-1 31,1 4 1-47,-1 2 0 15,1 0 0-15,2 1 0 16,-1 2 0-16,0-1 0 0,2-1 0 0,-5 0 0 0,4-2 0 0,1-2 0 0,-1 3 0 0,1-1-1 16,-2 1 1-16,2 3 0 0,1 1 1 0,-2-1-2 0,0 4 1 0,2 1 0 15,0 0 0-15,0 4 0 0,-2-2 0 16,1 0 0-16,1 3 0 47,0 2-31-47,0 0-21 0,-1-3-48 0,-4 2-19 0,1 0-89 15,-1 2-139-15,-2 4-256 0</inkml:trace>
  <inkml:trace contextRef="#ctx0" brushRef="#br0" timeOffset="105179.6071">8523 4577 410 0,'0'0'0'16,"0"0"123"-16,0 0 7 0,0 0-32 16,0 0-14-16,0 0 0 0,0 0-49 15,0 0-28-15,-22 21-6 16,13-2 6-16,-2 3 6 0,-1 3 1 0,0 0 0 15,-1 0-3-15,2 1 1 16,2-3 1-16,0-1 3 0,5-3-3 16,2-3-6-16,2-2-2 0,0 0 2 15,0 1 2-15,-1-5-3 0,-1-1 2 16,1-6-1-16,1 0-1 16,0-2 6-16,0-1 15 0,0-3 10 15,0-4 2-15,0-8-29 0,5-7-5 16,1-4 7-16,3-2 7 0,-1-1-3 15,2-7 1-15,-2 6 0 0,2 1 3 16,-1 3 13-16,-1 3 3 31,2 0-4-31,-3 5 1 0,-2 4-11 0,-3 5-9 0,0 4-3 0,-2 1-3 16,1 1-1-16,-1 3-4 0,0 3-1 16,-1 6-2-16,-3 3 1 0,-4 4 0 31,-3 3 5-31,0 2-4 0,1 2-1 0,-1-2 0 0,2-2 1 15,3-3 1-15,3-5-2 0,1-6 0 16,2-4-2-16,0-1 1 0,3 0-6 16,1-6 10-16,3-5 0 0,3-5-4 47,0-6 2-47,2 0 2 0,2 1-4 0,-3-3 2 0,0 3 6 0,-1 3 13 31,-5 3-1-31,-2 6-4 0,-3 7-7 0,0 2 0 0,-7 2-2 0,-5 10-8 15,-4 1 2-15,-1 5 0 0,2 4 0 0,1-4 1 32,4-3 0-32,4-2-1 0,1-3-3 0,3-1 3 0,1-5-17 0,-1 2 15 62,2-5 0-62,0-1-2 0,0 0 5 0,0 0 0 0,0 0 0 0,0 0 3 0,0 0-1 0,-1-2-4 0,0-3 2 0,1-2 0 0,1-2-1 16,6-3-1-16,0-1 1 15,1 5 0-15,-3 3-2 16,-4 4 2-16,-1 1 0 0,0 4-4 0,0 5 4 0,0 4-2 31,-4 4 3-31,-3 1 1 0,1-2-3 0,2-4 2 0,2-3 0 16,2-5-2-16,0-4-6 16,3 0-1-16,1 0 3 0,-1-2 7 0,-2-1 0 0,-1-1-2 46,1-1 0-46,-1 1 6 16,0 0-6-16,0 0 0 0,1 1 1 0,0-2-1 0,2 1-56 0,-1 2-24 0,0 0-41 0,2 0-17 31,3 2-44-31,-2 0-132 0,0 0-202 0</inkml:trace>
  <inkml:trace contextRef="#ctx0" brushRef="#br0" timeOffset="123217.9153">12892 18101 322 0,'0'0'0'0,"0"0"78"15,0 0-23-15,0 0 4 0,0 0-30 16,0 0-4-16,0 0 16 0,0 0-3 16,24-122-9-16,-22 102-1 0,2-2 2 15,-2 4 10-15,2-4-5 0,-1-2-16 16,3-6 7-16,0-3-1 15,3-4-8-15,-1 0 4 0,3-2 0 16,3-6-5-16,-2 5-6 0,-1 0-3 16,1 5-5-16,-2 9-1 15,-4 4 0-15,0 6 1 0,-2-3-1 0,-1 6 1 16,-2 1-1-16,2 0 2 31,-1 7 9-31,-1-1 6 0,1 4 2 16,-2 0-10-16,1 1-9 0,0 1-2 0,4 1-6 0,1 9 13 0,4 7-4 15,-3 5-1-15,-1 12 0 63,-1 5-1-47,1 6 0-16,-1 0-8 0,1-3 5 0,-1-4-3 0,2-6 3 0,-1-4-1 0,3-5-4 15,0-1 4 1,1-2 4-16,2-3 0 0,-2 1-2 0,-1-7 2 0,1 1 0 0,-1-2 0 0,0-1 1 0,0-1-2 0,-3 0 2 0,-1-4 0 0,0-3-2 15,-1 0 2 1,3-2 1-16,0-7 4 63,0-3 2-63,4-6-2 0,-2-2-1 0,2-4 0 0,0 1-3 0,-2-6-1 15,5-3 5-15,-2-4 15 31,4-11-1-31,0-4-4 0,3-3 5 0,3 0 0 0,6 5-13 0,-2 4-2 0,5-2-2 0,0 6 1 16,-3 2-4-16,2 6 0 0,-3 10 1 0,-4 5-2 0,-7 9 0 0,-5 8-115 0,-11 3-4 63,0 16-2-63,-8 6-103 0,-7-1-216 0</inkml:trace>
  <inkml:trace contextRef="#ctx0" brushRef="#br0" timeOffset="123807.5309">14370 17705 316 0,'0'0'0'0,"0"0"94"0,0 0-17 0,0 0-6 15,0 0-16-15,0 0-22 16,0 0-21-16,0 0-3 0,-72-35-3 16,61 35-6-16,-3-2 0 0,2 2 3 15,-1-1 5-15,-2 1 1 0,1 0 7 16,-7 5 1-16,-1 0 9 16,-1 3 6-16,-1 6-7 0,0 3-8 15,0 1-2-15,0 3-10 0,1 0-2 16,4 3-3-16,-1 3 0 0,5-2 1 31,3 2-1-15,3-2 0-16,8-3 0 0,2 1 0 0,10-4 0 15,3-1 0-15,6-3 17 0,1-2 3 0,4-1 7 0,5-5 7 0,0-1-17 16,3-4-2 46,-2-2-6-62,-2 0-6 0,-4 0 0 0,-8 0-4 0,0 2-3 0,-6-1-31 0,-3-1-35 0,1 0-15 32,-1-2-49-32,-2-9-105 0,2-5-96 0</inkml:trace>
  <inkml:trace contextRef="#ctx0" brushRef="#br0" timeOffset="123942.5181">14281 17834 560 0,'0'0'0'0,"0"0"19"0,0 0 14 0,0 0 32 0,0 0-51 0,0 0-9 16,0 0-1-16,0 0 6 0,0 0-6 15,-132 39 0-15,117-26-2 0,-1-3 0 16,3 2 0-16,-5-1-4 0,5 1-6 16,0 1-30-16,2-1-37 15,2-2-44-15,2-8-93 0</inkml:trace>
  <inkml:trace contextRef="#ctx0" brushRef="#br0" timeOffset="124356.8405">14638 17205 343 0,'0'0'0'0,"0"0"26"16,0 0 83-16,0 0-24 0,0 0-22 15,0 0-3-15,0 0-4 0,0 0-2 16,0 0-4-16,10-128-8 0,-9 125-5 16,2-2-10-16,2 4-17 0,-2 1-7 15,2 0-5-15,3 9 3 16,3 5 4-16,-2 3 2 0,0 6-3 16,-4 8-1-16,0 1-1 0,-2 9 1 15,-1 3 0-15,0 1-4 0,2-1 2 78,3 3 0-78,4-7-1 0,-1 6 0 0,1-2 0 0,0-1-21 0,-5-1 9 0,0-4 4 0,-3-4-7 0,4 1-17 0,0-1-3 0,-1-6 9 0,-2 0 12 32,1-6-9-32,-3-1-28 0,-1-4-24 0,-1 2-26 15,0-5-65-15,0-3-30 0</inkml:trace>
  <inkml:trace contextRef="#ctx0" brushRef="#br0" timeOffset="124536.6356">14594 17467 485 0,'0'0'0'0,"0"0"120"0,0 0-24 15,0 0-4-15,0 0-39 0,0 0-31 16,0 0-7-16,0 0-10 15,180-12-3-15,-135 9-4 0,3 2-50 16,2 0-73-16,-2-2-134 0</inkml:trace>
  <inkml:trace contextRef="#ctx0" brushRef="#br0" timeOffset="125303.5174">15493 17587 412 0,'0'0'0'0,"0"0"27"0,0 0 40 16,0 0 4-16,0 0-29 0,0 0 1 15,0 0 0-15,0 0-14 0,0 0-6 16,-4-75-4-16,9 75-2 16,-3 6 2-16,1 7 5 0,0 12-9 15,2 11-4-15,-2 1-7 0,-1 6-1 16,2-4 0-16,0-1 1 0,-1-1 5 16,3-4-2-16,-2 0-5 0,3-6 2 46,-3-4 1-46,3-3-4 0,-2-7 2 0,-3-3-1 0,6-1-1 0,-7-5 0 0,5-4 0 16,-1 0 0-16,0-4 2 16,1-6 1-16,1 1 0 0,1-7 10 0,0 2-2 15,0-5-3 1,3-3 1-16,2 0-4 0,1-1-5 0,4 2 0 0,-1 3 0 0,-2 5-2 16,0 4 2-16,-5 6-1 15,-4 3 0-15,0 0-3 63,-5 10 2-63,-1 6 1 15,0 3 0-15,0 0 2 0,0-4-3 16,1-4 2 0,0-2 0-16,5-4-1 0,0-3 0 0,2-2 2 0,4-1-2 0,1-11 0 0,4-5 5 15,3-5 10-15,2-4 10 0,1-3 7 0,2 2-9 0,2-3-12 0,-2 6 1 0,-3 5-7 0,-3 1-2 78,-7 12-6-78,-3 2-120 0,-5 4-42 0,-4 4-165 0</inkml:trace>
  <inkml:trace contextRef="#ctx0" brushRef="#br0" timeOffset="125640.4286">16285 17724 555 0,'0'0'0'16,"0"0"21"-16,0 0 75 0,0 0-17 15,0 0-35-15,0 0-11 0,0 0 27 16,0 0-13-16,23-25-39 16,-35 32-5-16,-2 5-4 0,-1 3 1 15,2 1 0-15,0 8 0 0,2 1 0 16,3 1-2-16,3 5 2 0,1 1 0 16,4-5-2-16,9-2 1 0,3-6-1 15,6-10-3-15,-2-3 3 16,7-6 3-16,-2-11 3 0,1-2 11 15,1-10 17-15,0-4 4 16,0-5-6-16,-2 0 1 0,-3-4 2 16,-2-1 4-16,-5-1-15 0,-6 1-11 62,-3 6-8-62,-2 6 2 0,-4 6-3 0,-5 3-4 0,-3 0-2 0,-2 9-14 0,0 7-12 0,0 4-11 31,-2 7-31-31,4 5-44 0,2 1-7 0,0 4-33 0,8-1-109 0</inkml:trace>
  <inkml:trace contextRef="#ctx0" brushRef="#br0" timeOffset="125916.7795">16674 17661 546 0,'0'0'0'0,"0"0"96"0,0 0-7 0,0 0-39 0,0 0-27 0,0 0-13 0,0 0 3 0,0 0 2 0,0 0-8 15,128 225-2-15,-125-198-3 16,-2-2 0-16,-1-4 0 0,-5-3-1 16,-1-5 2-16,0-4-2 0,3-3 3 15,0-5-1-15,-1-1 1 0,2-5-2 16,0-10-1-16,2-7-1 0,0-5 0 16,6-4 0-16,5-2 7 15,4-2 4-15,4 7 5 16,7 1-6-16,2 6-6 0,6 2-1 15,-1 5-3-15,-1-3 0 0,-1 5-155 32,-2 4-81-32,-1-4-175 0</inkml:trace>
  <inkml:trace contextRef="#ctx0" brushRef="#br0" timeOffset="126341.9424">17556 16992 501 0,'0'0'0'0,"0"0"129"15,0 0-54-15,0 0-6 0,0 0-42 16,0 0-6-16,0 0-3 0,0 0-3 16,0 0 4-16,5-13 10 0,-8 38-11 15,-3 11-12-15,-1 10-3 0,-2 5-1 16,2 6-1-16,1 4-1 15,1 2 0-15,1 0 2 0,2 10-3 16,2 2 2-16,0 0-1 16,4-3 0-16,2-11-4 0,-1-7-4 15,1-10-10-15,-1-6-1 0,-1-2-12 16,-1-4-36-16,-3 0-74 0,0-4-83 0</inkml:trace>
  <inkml:trace contextRef="#ctx0" brushRef="#br0" timeOffset="126730.0456">17605 17415 752 0,'0'0'0'16,"0"0"36"-16,0 0 5 0,0 0-3 0,0 0-31 15,0 0-6-15,0 0-2 16,0 0-81-16,0 0 30 0,217-303 28 16,-217 286 24-16,-3 2 0 0,-1 7 0 15,1 5-17-15,2 3-40 0,1 7-96 16,-1 7 126-16,1 4 21 16,0 7 7-16,0 10 6 0,0 5 22 15,4 8 46-15,3 11-9 16,0-1 9-16,4 7 5 0,5 9-31 0,-3-5-24 62,2 0-18-62,-3-8-4 0,-1-16-3 16,-2-2 0-16,-1-5-76 0,1-5 15 0,0-4-18 31,2-2-22-31,0-4-89 0,2-8-176 0</inkml:trace>
  <inkml:trace contextRef="#ctx0" brushRef="#br0" timeOffset="127484.8787">20119 16968 482 0,'0'0'0'0,"0"0"84"0,0 0-48 0,0 0 17 16,0 0-39-16,0 0-10 15,0 0-4-15,0 0 0 0,0 0 7 16,-150-16-4-16,124 23 7 0,1 1 22 15,1-1-12-15,1 5 5 0,5 0-3 16,0-1-13-16,0 7-5 16,4 0-4-16,2 4 0 0,0 2 0 15,7-4 0-15,5 0 2 0,3 5-2 16,12 0 16-16,5 4-3 16,6-1 0-1,4 2-1-15,4 2-3 0,2-1-2 31,-1 3-4-31,-1 0-1 0,-5 2-1 0,-6 3 0 0,-5 4 0 0,-7 0 0 0,-1-2 0 32,-7-3-1-32,-3-8 0 0,-2-4 4 0,-8-3-4 0,2-5 0 62,-3-3-12-62,-6-2-5 0,-3-3 7 0,0-1 8 0,-9 0 3 0,-4-3-1 31,-2-4 0-31,-4 0 0 0,-2 0 0 0,0-2 0 16,1 0 0-16,0-2 0 0,7-1 0 0,6 1 0 0,8-4 0 0,5 1-52 0,7-2-28 16,3 1-14-16,4-2-52 0,0-2-141 0</inkml:trace>
  <inkml:trace contextRef="#ctx0" brushRef="#br0" timeOffset="127795.4302">20535 17575 766 0,'0'0'0'0,"0"0"11"0,0 0 4 0,0 0 7 0,0 0-14 15,0 0-3-15,0 0 14 0,0 0-14 16,71-85-1-16,-83 85 1 16,-2 2-3-16,-5 5-1 0,-1-2 1 0,2 3-1 15,-2 5 3-15,-1 7 0 16,1 2 0-16,2-1-1 0,1 1-2 15,6-3-2-15,5 1 1 0,2 3-1 16,4 2-1-16,4 1 3 16,7 0-2-16,5 0-7 15,6-3 8-15,1-1 0 0,3-1 0 0,4-3 0 16,-3-3 0-16,2 0 0 47,-1-3-3-32,-1-4-1-15,-2-5-18 0,-2-2-16 0,-2-1-8 0,-2-4-37 0,-2-1 4 32,-5-4-19-32,0-5-121 0</inkml:trace>
  <inkml:trace contextRef="#ctx0" brushRef="#br0" timeOffset="127944.0842">20787 17581 666 0,'0'0'0'0,"0"0"4"0,0 0-4 16,0 0 6-16,0 0-8 0,0 0-3 15,0 0-2-15,0 0 7 0,0 0 0 16,-236 86-6-16,212-67-52 0,3-1-30 16,8 1-57-16,8-8 0 0,5-5-75 15</inkml:trace>
  <inkml:trace contextRef="#ctx0" brushRef="#br0" timeOffset="128414.0133">21367 16937 573 0,'0'0'0'16,"0"0"139"-16,0 0-61 0,0 0-29 15,0 0-23-15,0 0-16 16,0 0-8-16,0 0-1 0,-34 80-2 15,20-39-1-15,1 6 0 0,-2 6 2 16,1 7 0-16,6 2 1 0,-3 1-1 16,5 6 0-16,2 2 2 0,-2-2-2 15,6 2 0-15,0-10 0 0,0-8 0 63,6-4 0-63,0-11 0 0,3-2-49 0,-2-4 10 15,3-7 4-15,-4-4-35 16,2-4-35-16,0-4-36 0,-4-2-16 0,0-9 5 0</inkml:trace>
  <inkml:trace contextRef="#ctx0" brushRef="#br0" timeOffset="128591.4393">21057 17545 704 0,'0'0'0'0,"0"0"122"16,0 0-41-16,0 0-22 0,0 0-37 15,0 0-18-15,0 0-5 0,0 0-39 16,0 0-50-16,552-49-69 16,-508 51-180-16</inkml:trace>
  <inkml:trace contextRef="#ctx0" brushRef="#br0" timeOffset="129958.8712">21862 17466 629 0,'0'0'0'0,"0"0"0"0,0 0-69 15,0 0 77-15,0 0 8 16,0 0-13-16,0 0-2 0,0 0-1 15,-68 158 0-15,59-132 5 0,4 0 2 16,3 2-5-16,2 1-1 0,0-6-2 16,0 4 2-16,3-2-1 0,3-4 1 15,2 1-1-15,1-5 0 0,0-4 1 16,2-2-1-16,0-6 6 16,1-3 25-16,3-2-2 0,1-7-9 15,3-6 1-15,2-4-5 16,-1-6-8-16,1 1 14 0,-3-4-5 15,2 2 6-15,-3-3-1 0,-4 3-12 0,-2 2-1 63,-6 4-3-63,-4 4-1 31,-1 6-1-31,0 3-2 16,-1 2 0-16,-1 3-2 0,1 0 0 0,-2 0-12 0,-1 5 8 0,2 2 2 0,-1 2 2 0,-3 4 0 0,2-1 0 0,-2 6 0 15,3 1 0 1,0-3 0-16,1-2 0 0,2-2 0 0,0-2 0 0,5-4-2 0,2 0 1 0,1-2 1 78,4-4 0-78,2 0 5 0,3-3 2 0,1-4 8 0,2 0 5 0,-1-6-2 0,3-3-3 0,1-1 4 31,0-3-2-31,-1 0 4 0,-1-2 5 0,0-4-12 0,-1-3-4 0,0-4-6 16,-2 0-3-16,-4 3 1 0,-1 7-1 0,-3 1 0 16,-2 7 1-16,-4 5-1 0,-2 2 9 0,-2 8 9 0,0 0 2 0,0 0-3 0,0 0-8 0,0 0-6 0,0 2-5 0,-4 5 2 62,3 4-1-62,0 2 0 0,-1 3-3 0,1 3-4 0,-1 3-3 0,-2 4 8 0,3-1-3 0,-1 0 1 0,0 0 5 0,-1 0 0 16,0 4-2-16,1 1 2 0,-3 0-3 15,0-1-15-15,-1 4 5 0,1-1 3 32,0 0-8-32,2 2-7 0,0-3-15 0,2 3 7 0,-3-1 18 0,-2 0 1 0,1 4-5 15,-6-1 12 1,1 4 4-16,-2 1 3 0,-7 2 0 0,0-5-1 47,-2 0 0-47,0-4 11 0,2-5-4 0,2-3-6 0,1-7 3 0,7-2-4 0,2-6 0 0,1-4 0 0,4-1-14 31,1-4 1-31,-2-2 13 0,3-3 0 0,-3-6 5 16,3-7 11-16,0-3 3 0,0-5 10 0,0-7-8 15,6-6 1-15,1-3-13 32,3-7-4-32,1-5-3 0,5-4-2 0,2-7 0 0,2-2 1 0,8-2-1 62,4 0 0-62,7 2-1 0,6 3 1 16,9 1 37-16,-1-3 4 15,1 5 4-15,-2 9-20 0,-5 10-5 16,-4 14 6-16,-4 5 1 0,-2 7-15 0,-5 5-10 0,-4 3-1 0,-7 6-2 0,-6 3-15 0,-7 6-7 0,-8 6-8 16,-9 4 10-16,-11 4 20 0,-5 5 2 0,-2 6-1 0,-3 0 0 0,-2 2 1 15,2-7-1-15,-2-6-45 0,0-1-26 16,1-3-42 62,3 1 30-78,0-6-34 0,6 1-135 0,3-6-107 16</inkml:trace>
  <inkml:trace contextRef="#ctx0" brushRef="#br0" timeOffset="130644.8577">24030 17818 674 0,'0'0'0'15,"0"0"127"-15,0 0-41 0,0 0-49 16,0 0-6-16,0 0 3 15,0 0-4-15,0 0-6 0,0 0-6 0,52-256 2 16,-51 206-6-16,0-2-12 16,0 1-1-16,-1 6-2 0,-1-6 2 0,-1 5 1 15,-1-4-1-15,2 2-1 16,1 8 0 0,0 2 0-16,4 8 0 0,4 5 1 0,6 4 5 46,0 4 3-46,3 2-4 0,6-1 3 0,4 1 13 0,9 0 11 0,8-2 12 0,7 5-17 0,11 2-9 0,4 4-11 16,4 0-5-16,-2 6 0 0,-2 0-4 16,-10 0-74 46,-8 6-9-62,-11 0-26 0,-7 2 17 0,-9 1 25 0,-7-1 19 31,-6-1 20-31,-3 0-12 0,-2 4-42 0,-5-4-37 0,-10 3-128 16</inkml:trace>
  <inkml:trace contextRef="#ctx0" brushRef="#br0" timeOffset="131348.0312">24400 17292 666 0,'0'0'0'0,"0"0"74"0,0 0 8 15,0 0-45-15,0 0-13 0,0 0-4 16,0 0-9-16,0 0-7 0,155 6-1 16,-139-6-2-16,-4 0-1 0,-1 0 0 15,-2-3 2-15,-4 3-2 0,-3 4 0 16,1-1 12-16,-3 4-1 0,0-1 8 16,-1 1-10-16,-4 2-7 15,2 3 0-15,-3 1-1 0,1 2-1 16,-2 4 0-16,4 2-13 0,1 3 10 15,0 6 2-15,2 3 1 16,0 0 0-16,1-1-4 0,8-8 1 0,4-5-18 16,0-5 1-16,2-7 12 31,2-4 6-31,-1-3 2 0,3-6 0 0,0-4 5 0,2-5 2 0,-3-7 3 62,-1-4-6-62,-6-2-1 16,-4-2 3-16,-3 8-4 0,-4 1-1 0,0-3 2 0,-5 3-3 16,-2-3 0-16,0 5 2 0,-3 3-2 0,0 6 0 0,1 5 0 15,5 1 0-15,0 1 0 0,2 3-7 0,-1 0-11 0,3 0-1 0,0 1 6 0,-1-1 7 16,1 0 4-16,0 4 4 0,5 1 17 0,4 5 12 16,5 2-6-16,6-1-6 15,2 5-8-15,4 2-5 0,2-2-3 16,-4 4-1-1,1 3 2-15,-3 0-4 0,-3 0 0 0,-8 5 0 0,-5-3-1 47,-2-3-4-47,-2-1 6 0,-2-6-2 0,0-6 1 0,0-5 0 0,0-3 2 0,-2-1-2 32,-4 0 8-32,1 0-4 0,1-8-4 15,4-16 0-15,0-7 0 0,7-6-16 0,4 5 14 0,6 4 1 0,8 7-1 16,3 4 4-16,6-1 8 0,6 3-3 15,2 1 1 32,6 1-5-47,-3 2-3 0,1 8 0 0,-4-1-161 16,0 0-113 0,-2 2-157-16</inkml:trace>
  <inkml:trace contextRef="#ctx0" brushRef="#br0" timeOffset="131894.9979">26332 17387 400 0,'0'0'0'0,"0"0"67"15,0 0-39-15,0 0-13 0,0 0-10 16,0 0-1-16,0 0 7 0,0 0 17 16,0 0 9-16,-178 57-14 15,159-36-3-15,2 4-7 0,-2 10-8 16,7-2-2-16,2-2 4 0,5-3 2 16,5-8-2-16,1-6-3 0,9-1-1 15,4-5 14-15,5-8 7 16,0 0-3-16,2-2-2 0,4-6 4 15,5-4 1-15,-1-1 3 0,0 2 4 16,0 3 6-16,-4 7 9 16,-5 5-18-16,-3 12-18 0,-8 3-7 0,-2 4 0 62,1-7-2-62,0-3 0 0,3-3-2 0,2-5-29 0,0-4-9 31,6 1-29-31,0-2-28 0,0-8-87 0,2-4-257 16</inkml:trace>
  <inkml:trace contextRef="#ctx0" brushRef="#br0" timeOffset="132479.5117">27167 16793 512 0,'0'0'0'16,"0"0"22"-16,0 0 46 0,0 0 4 15,0 0 0-15,0 0-26 0,0 0-10 16,0 0-7-16,0 0-6 16,71 138-6-16,-65-93-11 0,-1 5-2 15,0 1-1-15,-1 2-2 0,1 1 0 16,6-1 0-16,-2-1 0 0,3 1 1 16,-1 0-2-16,-1-4 0 46,0 3 0-46,0-1 2 0,-1-6-3 0,-3-1 2 0,-1-8 0 0,3-11-2 0,-2-8-3 0,3-4-3 0,0-4 6 16,1-5 2-16,2-2 2 16,-1-2 0-16,3-3-1 0,-1-5 5 0,1-5 2 15,2-8 1 17,4-7 5-32,5-10 27 0,7-6-4 0,6-10-14 0,5 0 0 0,5-8-17 0,-1 1-6 15,-6-3 1-15,-3-2 2 63,-9 2-1-63,-3 0-3 0,-1 5 0 0,-8 6 2 0,0 5-3 0,-1 8 1 31,1 7-1-31,-2 8-54 16,-1 4-8-16,-4 8-34 0,-2 3-76 0,0 3-98 0,-4 2-165 0</inkml:trace>
  <inkml:trace contextRef="#ctx0" brushRef="#br0" timeOffset="133485.2714">28285 16860 471 0,'0'0'0'0,"0"0"188"15,0 0-91 1,0 0-27-16,0 0-28 0,0 0-8 0,0 0-12 16,0 0-8-16,0 0 8 0,47-126 8 15,-53 137-24-15,0 8-7 0,-7 12 2 16,0 8 5-16,1 6-2 0,-1 5 0 15,4 2-2-15,0 4-3 16,2 5 2-16,3-3 1 16,0 6-2-16,2-3 0 0,1-4 1 0,0-3-1 15,1-2 0-15,-2 2 2 0,2-4-2 16,-1-6-11 0,-4-6-6-16,3-7-5 0,-1-4 10 0,3-2 4 15,-1-5 0-15,1-5 3 31,0-1-3-31,0-6-6 0,0-3-17 0,2-1-26 0,-1-4-32 0,2 0 15 0,-2-3 36 63,3-6-9-63,-4 1-19 0,0-8-21 0,-2 2-31 0,-1-11-11 0,-1-4-30 0</inkml:trace>
  <inkml:trace contextRef="#ctx0" brushRef="#br0" timeOffset="133780.4548">28184 17058 261 0,'0'0'0'0,"0"0"272"16,0 0-215-16,0 0-1 0,0 0 20 16,0 0-28-16,0 0-19 0,0 0 1 15,0 0 4-15,147-387-1 0,-119 362 4 16,0 2 6-16,1 4-4 0,0 0 2 16,4 3-8-16,-5 6-2 15,-3 2-2-15,-2 8-14 0,-2 5-12 16,-4 14-5-16,-2 7 4 0,-7 3 0 15,-5 5-2-15,-3 0 0 0,-4 2-3 16,-11-2-4-16,-4-4 9 63,-5-2-1-63,-3-6-1 0,-1-2 0 46,5-4 3-46,0-4-4 0,0-2 2 0,6 2-2 0,0-1-52 0,0-2-8 0,2 1-41 0,2-2-34 16,-5-1-49-16,4-1-87 0</inkml:trace>
  <inkml:trace contextRef="#ctx0" brushRef="#br0" timeOffset="134666.3748">28787 17901 660 0,'0'0'0'0,"0"0"17"15,0 0 16-15,0 0 29 0,0 0-31 16,0 0-6-16,0 0 20 0,0 0-7 16,0 0-8-16,43-378 1 0,-37 309-4 15,6 7-1-15,3 6-2 16,2 0-11-16,2 0-10 0,2 5-2 15,1 1 1-15,0 6-2 0,0 2 0 16,-2 6 11-16,2 4 21 16,-3 3-20-16,-1 6-1 0,-4 2 0 0,-2 6 1 62,-4 2-6-62,-3 6-5 0,-3 4-2 0,-1-1 2 0,-1 4 1 16,0 5-2-16,0 12-17 15,0 13 18 1,3 14-2-16,-3 11-2 0,0 13-7 0,0 1-8 0,0 9 8 16,-4 0-3-16,2 5 8 0,1 9 2 0,1-6-5 0,0-3-22 78,2-17-20-78,5-12 28 15,1-11 14-15,2-9 1 0,1-6 5 0,4-12 3 0,-1-7 1 16,5-6 6-16,0-3 25 0,1-6 3 16,1-9 1-16,2-4 1 0,3-5-6 0,7-8-10 0,7-6-6 0,0-9-9 0,2-6-5 0,2-15-2 0,-7-5 0 0,-6-2 2 0,-8 3-2 15,-4 11-29-15,-4 11 19 0,-4 8 10 0,1 12 0 0,-4 8 0 0,-3 6-2 0,1 6-1 0,-2 1-38 0,3 5-44 16,-6 2-38 15,-1 2-61-31,0 0-239 0</inkml:trace>
  <inkml:trace contextRef="#ctx0" brushRef="#br0" timeOffset="140691.4898">15158 9044 265 0,'0'0'0'16,"0"0"-88"-16,0 0 87 0,0 0 2 15,0 0 0-15,0 0-1 0,0 0 0 16,0 0 7-16,1-25 3 0,-2 24 1 16,1 1-1-16,0-2-10 0,0 2 0 15,0 0-45-15,0-1-19 16,3-1 32-16,1 2 33 0,0-1 17 15,-3-1 40-15,0 1 11 0,-1 1 8 16,0 0 10-16,0 0-18 0,0 0-17 16,0 0-11-16,0 0-6 0,0 0-5 15,0 0-17-15,0 0-14 16,-4 1-5-16,2-1-3 0,-3 3 1 16,2-1-7-16,0 1 4 0,-2-1 6 15,2-2 1-15,-2 0 4 0,0 0 0 16,2 0 3-16,-2 0-2 15,2 0 3-15,0 0 9 0,-2-2 2 16,2 0-7-16,-1-1-3 0,-4-1-3 16,1-1 0-16,-2 2 0 15,-3-1 2-15,-2 0 1 0,0-1-2 0,-4 2 6 16,1-1 3-16,0 3 1 0,-3-1-3 31,0 2-1-31,-2 0-6 0,1 2-3 0,5 5 0 0,-3 0 1 47,0 3-1-47,3-1-1 0,-3 4 0 0,2 3-3 0,-3-1 3 0,-2 3-5 31,0 3-1-15,-2 1 4-16,-2 4 1 0,-2 0-1 0,3 4 4 0,3 2-2 0,-1 4 0 0,2 0 1 16,6 1 1-16,4 1-1 0,4 0-1 0,7-2 1 0,0-1 0 15,8-2 10-15,2 2-1 63,3 0-3-63,4-1-1 0,1-1 0 0,4-1-4 0,0-4 2 0,0 0-3 0,6-5 0 0,1-3-34 47,4-2 17-47,-1-4 10 0,-1-3 6 0,0-5 1 0,-1-3 0 0,-3-3 19 0,-3 0-9 15,-2-3-2-15,-4-2 2 0,-5-2-2 0,-4-1-3 0,-6-3 0 16,-2 1 3-16,-1-2 7 62,-3-2-8-62,-7 2-5 0,-2-3-2 0,-3 0 0 0,-3 4 0 0,2 0-19 0,-5 4 1 32,0 4 1-32,-1 3-1 15,-2 4 8-15,0 7 5 0,1 1 2 0,1 7 4 16,-2 1-2-16,2 7 0 0,2 2 1 0,8 5 0 15,4 0 0-15,6 0 0 0,2 2-1 0,10 1 0 0,4 0 2 63,4 0-2-63,0-2 1 0,3 0 0 0,3-1 16 0,5-2-4 0,1-2 8 0,3-4 4 0,5-4-5 0,0 0-4 31,3-5-4-31,1-3 1 0,1-2-4 0,2-5-1 16,1-1 1-16,-2-4-1 0,1-2-2 0,-4-2-3 0,-4-7-1 0,-3 1 1 0,-5-4-1 0,-7-1 3 0,-6 0-2 15,-5-2 1-15,-7 3-1 0,-4 1 1 0,-1 3-2 0,-8 3 0 0,-4 5-2 0,-1 0-2 16,-4 3 2-16,3 8 0 0,0 1 1 0,3 7 0 16,3 3 0-16,5 1-5 0,4 7 2 0,3-1-5 47,11 1-2-47,5-1 3 0,8-4 6 0,8-3 1 0,9-5 0 31,4-4 0-16,8-5 16-15,6-4-9 0,3-4 2 0,4 0 0 0,1-5 0 0,-2-1-7 0,0-2-1 0,-6 1-1 16,-1 1 0-16,-5-3 0 0,-5 2 0 16,0-2 2-16,-3-1-2 0,-4 0 0 62,-2-5 1-62,-4 5-1 0,-2-5 0 16,-5 5 0-16,-7 1 0 31,-10 0-3-31,-3 4-3 0,-10 4-3 0,-1 1 2 0,0 0-11 0,-3 6 13 0,-1 7 6 0,-2 1-2 0,3 4 0 0,3 3 1 0,1 1 0 16,13 2 0-16,5-5 0 0,7-3 0 0,9-6 7 0,8 1 8 15,3-9 1-15,4-2 3 0,4-2-1 0,3-9 0 0,3-1-3 0,4-3-6 16,2-2-7-16,3-2-2 16,-1-5 0-16,2 3 0 0,-2-3-12 62,-7-2 1-62,-6 3-4 0,-8-2 1 0,-10 0 12 16,-9 7 1-16,-9 1 1 0,-9 4 0 15,-8 5 0-15,-2 1 8 0,-9 6-5 0,-3 1-6 0,0 4-1 16,1 5 3-16,0 4 1 16,3 1 0-16,2 6-3 0,6-1 4 0,3 2-2 0,11-2-1 0,10-1 2 0,9-4 4 0,10-3 2 0,6-3 4 15,7-6 4-15,3-2 8 0,7 0-2 16,2-7-3-16,6-4-7 62,0-2-7-62,2-3-3 0,-1-2 0 0,-1-6 2 0,0 3-1 32,-6-6 1-32,-6 0-1 0,-8-5 5 0,-10 0 5 0,-8 0 1 15,-10-2 4-15,-9 4-1 16,-9-1-1-16,-7 5-6 0,-1 3-3 0,-10 4-5 0,-2 6 0 0,-3 4 0 0,-2 4-18 0,0 5 9 0,0 0 7 0,3 3-1 0,3 5 1 0,2 4-1 15,9 3 0-15,4 0 1 16,13-5 3-16,7-6 1 0,9-4-1 63,10-2 3-63,6-8-1 0,3-6-2 0,1-6 2 0,2-4 0 15,-3-1-1-15,3-3 1 0,-6-5-2 0,-5 2-1 0,-5-4 0 0,-8 3 5 0,-10-4-5 16,-5 3 0-16,-9-1 6 0,-5 4-4 0,-2 0 2 0,-8 3 3 15,-5 3-4-15,-2 2 0 16,-7 4-3-16,0 3 0 0,-2 1-1 0,-4 1-1 16,-1 4-3-16,-4 3 2 62,-1 1-1-62,2 4 1 0,1 2 3 0,6 1 0 0,8 0 0 0,7-2 0 0,5 0 1 0,5-1 0 0,6-6 1 0,6 0-3 16,10-7 2-16,5-2-1 0,3-2 0 0,1-4 0 0,1-1 0 15,-1-3-4 17,-5 0 2-32,-8-1 4 0,-7 1-1 0,-8 0-1 0,-3 0 0 0,-8 3 7 78,-12-5-5-78,-8 2 3 15,-7-1-1-15,-5 3-2 0,-4 0 0 0,-1 5-2 0,-3 0 0 0,0 3 0 16,-2 4 0 0,2 2 0-16,0 0-4 0,-1 2-6 0,1 3-12 0,-2 1 0 0,0 2 3 0,4-1 7 0,2 4 11 0,3 1 0 15,7 0 0-15,4 0 2 0,7 0 0 0,9 0-2 0,6 0 2 0,7 0 0 0,1 0-2 0,0 0-5 16,6 0 7-16,0-2-1 16,2-3 0-16,0-1 3 0,-1 1-4 46,-2-1 2-46,-1 1 3 16,-3 1 5-16,-1-2 3 0,0 2-1 0,0-1-9 0,-7-1 1 0,-1-1-2 0,-5-3-2 0,-1 1-6 16,-3 0-11-1,-4-2 7-15,0-1 9 0,-7-2 0 0,-4 1 1 0,-4-2 1 16,-3 2 0-16,-5 0 0 0,-5-3 0 0,-3 6 5 0,-3-3-5 16,0 5 0 15,-2-2 1-31,3 4-2 0,-4-1 2 0,2 2-2 0,1 3-14 0,4 1 7 0,1 1 5 62,2 6 1-62,4 0 1 0,-1 0 1 32,6 4 0-32,3 1-1 0,3 2 1 0,6 1 0 0,4-1-2 0,7 1 2 0,2-4-2 0,6-2 3 0,8-1-2 0,0-3-2 31,2-1 4-31,8-2 0 0,0-1 0 0,1-5 3 62,2-5-2-62,-3-3 4 0,-2-2 1 0,-1 1-4 0,-4-2-2 0,-3 0 2 0,0-2-1 0,-3-1-2 16,-7 0 0-16,-6-2 3 16,-7 1-4-16,-6 2 1 0,-4 1 0 0,-2 2 0 0,-5 1-2 0,-4 3 2 0,-1 0 0 15,-1 4 0-15,0 1 0 31,-1 2 0-31,3 2-1 0,-2 2 1 0,2 0 0 0,2 2 0 63,3 2 0-63,2 2 0 0,0 3-1 0,3-1 1 0,0 0 0 0,3 2-1 0,5 1 1 0,4-1 0 0,5 2-2 16,6 1 2-16,5 0-9 0,5 2 6 0,1-2 1 0,3 1 1 15,3-1 1-15,-1-1 0 0,2-4 0 0,-2-1 0 0,3 1 2 0,-1-6-3 0,0 2 2 0,-2-2 0 0,-1-2-1 0,-2 0 0 16,-2 0 1-16,0 0 0 0,0-6 3 15,-5-4-3-15,-1 2-1 47,-4-1 0-47,-1-3 1 0,-1 2-1 16,-3-3 0-16,-5-2 0 0,-3 2 0 0,0-2-1 0,-3 3 1 0,-3 4-2 0,-6-2 2 31,1 6 0-31,-3-1-3 0,-3 5 3 0,1 0 0 0,-5 0 0 0,0 2-1 16,-2 4 0-16,-2 2-1 0,-2 2 3 15,4 3-2-15,-1 0-1 0,2 2 3 0,2 1-2 16,4 1-6-16,2 1 6 16,8-3 1-16,4 0 0 0,7 1-1 47,7-3 0-47,6 2-4 0,0 0 5 0,4-1 0 0,1 3-10 31,0 1-6-31,0-2 5 0,1 0 0 0,7 0 7 0,0-5 0 15,2-3 0-15,1-2 3 0,2-5-1 0,3-1-1 16,1 0 4-16,-1-4 0 0,0-3-1 0,-1-4 0 0,-4-2 10 0,1 3-4 16,-8-3-2-16,-2 4 0 0,-2 0 0 15,-5-2 8-15,-7 2 4 0,-6 1 1 63,-5 3-6-63,-5 5-4 0,-4 1-7 0,-4 10 0 0,-4 6 2 0,-1 2-1 0,-2 1 1 31,-1 6-1-31,0 3-2 0,1 0 2 0,2 0-1 0,2-1-1 0,5-1 2 16,8-2 0-1,4-5-1-15,8 1-13 0,7-5-17 0,7-3-26 0,4 4-18 0,11-3-106 0,2-2-239 0</inkml:trace>
  <inkml:trace contextRef="#ctx0" brushRef="#br0" timeOffset="141505.3621">15992 9146 546 0,'0'0'0'0,"0"0"72"0,0 0-55 16,0 0-14-16,0 0-3 0,0 0 0 15,0 0 0-15,0 0 3 16,16 62 7-16,-8-39 10 0,1 3-1 15,3 4-3-15,-4 5-4 0,0 2-5 16,-1-2-3-16,-2 2 2 16,1-3 3-16,-1-2-6 0,1-5-1 15,-1-4 0-15,-1-2-2 0,2-4 0 16,0-5 2-16,-1-3-2 0,1-3 4 31,-1-5-1-31,0-1 16 0,2-1 7 0,-1-7-6 0,2-3 0 31,3-1-7-31,0-2-5 16,-1-3 0-16,3-2 0 0,0 0-2 0,3 1-2 0,-1 4-2 0,-1 2-2 16,-1 7 0-16,-5 4-1 0,0 2 1 15,-4 12-7-15,0 7 11 0,-2 0-2 0,0 1-1 16,0 2 0 31,2-2 0-47,1-5-2 0,4-4 2 47,-2-3 0-47,6-5-1 0,2-4 0 0,0-4 5 0,6-8 1 0,0-7 8 0,3-7 4 0,6-3 12 0,0-4 0 0,9-8 24 0,0 0 10 0,0-2-17 0,-2-3-19 0,-5 7-23 0,-7 6-5 15,-4 8 0 1,-8 7-111-16,-4 5 2 0,-6 7-54 0,-3 3-216 0</inkml:trace>
  <inkml:trace contextRef="#ctx0" brushRef="#br0" timeOffset="141969.0045">17186 9333 417 0,'0'0'0'16,"0"0"202"-16,0 0-86 0,0 0-68 16,0 0-18-16,0 0 4 0,0 0-15 15,0 0-10-15,-138-28-6 0,120 34-2 16,1 3 0-16,1 1-2 15,-1 3 2-15,3 1-2 0,0 4-2 16,1 1 3-16,1 1 0 0,2 2 0 16,1 3-1-16,4-2 1 0,5 2-2 15,0-1 2-15,8 1 0 16,7 2 0-16,6-5 0 0,7 2 6 31,-1-5-2-31,2-1 7 0,0-4-4 0,-2-3-3 0,0-3-2 0,-4-2 1 16,0-2-6-1,-1-3-54-15,0-1 1 0,-1-4-50 0,1-5 8 47,0-2-20-31,-4-2-39-16,-1-4-32 0</inkml:trace>
  <inkml:trace contextRef="#ctx0" brushRef="#br0" timeOffset="142123.0081">17239 9388 512 0,'0'0'0'0,"0"0"57"0,0 0 0 0,0 0-14 0,0 0-36 0,0 0-6 0,0 0 0 15,0 0 1-15,0 0-2 0,-189 113 0 16,174-93 0-16,3-1-19 0,5-1-27 16,7-4-9-16,0-1-33 0,0-5-66 15,8-4-69-15</inkml:trace>
  <inkml:trace contextRef="#ctx0" brushRef="#br0" timeOffset="142602.8343">17524 8955 642 0,'0'0'0'0,"0"0"33"0,0 0 45 0,0 0-37 0,0 0-15 0,0 0 11 16,0 0-4-16,0 0-12 0,0 0-3 15,47-13-4-15,-47 43-9 0,-3 5-2 16,-1 5 0-16,-1 6-3 0,-1-1 0 16,0 8 0-16,1-3 1 0,-1 3-2 15,3 0 2-15,-1-4 0 16,3 0-1-16,1-6 1 0,0 0-1 15,0-6 0-15,0-2 0 16,3-4-14-16,4-2 10 78,2-2 5-78,2-5 0 0,2-2-2 0,1-2 1 0,3-5 0 0,-2-5 0 31,1-3 1-31,-1-5 15 0,1 0 16 0,0-4-1 0,-1-6-12 0,-4-6-7 0,0-4-3 0,-2-3-4 0,-3-1-3 16,-2 1 2-16,-4-1-3 16,0-1-2-16,0 6 2 0,-7 0 1 0,-1 3-2 0,-5 3 0 0,-4 5 1 0,-3 5-2 0,-5 2-1 62,-1 1-22-62,-4 3-49 0,-3 5-30 0,-2 4-69 0,-4 1-240 0</inkml:trace>
  <inkml:trace contextRef="#ctx0" brushRef="#br0" timeOffset="145059.0862">14477 9376 157 0,'0'0'0'0,"0"0"170"0,0 0-51 15,0 0 5-15,0 0-21 0,0 0-8 16,0 0-34-16,0 0-21 0,23-8 2 16,-29 6-13-16,-1 2-2 0,0 0 7 15,-2-1-6-15,0-1-11 0,-3 2-12 16,-1 0-2-16,-2 0-3 0,-4 0 0 16,-4 2 0-16,-3 1 2 15,-7 4-3-15,-3-1 2 0,-6 1-1 16,-5 1 0-16,-7 2 2 15,-5-4-2-15,-6 1 0 0,-5 0 1 16,-7-1 0-16,-5 2-1 0,-7-2 0 16,-7-1 0-16,-2 2 0 62,-5-2 0-62,-4-2 1 31,0 2-1-15,-6-2 0-16,-4 2 1 0,-4-3-2 0,-8 1 1 0,-6 1 0 0,-6 1 1 0,-5 1-1 16,-4-4 2-16,-3 1-2 78,-2 0 0-78,0 2 0 31,-3-1 0-31,-1-2-11 16,-1 0 8-16,1-1 0 0,3-1 4 0,4 0-1 0,8 0 0 0,3 0-1 0,3 0 1 0,2 0 0 0,4 0 1 15,5 0-1-15,7-2 0 63,6 0 0-63,10-2-1 0,6 3 2 0,7-5-1 0,8 1 0 47,6 1-16-47,6-5-10 0,7 3-6 0,6 0-22 0,7-2-11 0,6 2-18 0,6 0-50 15,8 1-4-15,6 3-82 0</inkml:trace>
  <inkml:trace contextRef="#ctx0" brushRef="#br0" timeOffset="146002.0289">10312 9597 432 0,'0'0'0'0,"0"0"154"15,0 0-70-15,0 0-22 0,0 0 2 16,0 0-8-16,0 0-15 0,0 0-12 16,0 0 8-16,-15-82 2 15,13 80-5-15,2 2-5 0,-3 0-11 16,0 12-22-16,0 12 6 0,-2 8 0 16,1 9 2-16,0 7 0 0,-2 0 3 15,2 4 2-15,2 2 8 16,-3-2 6-16,1 2-8 47,-2-2-9-47,-2 0-1 0,-2 1-3 0,-2-1-2 0,-4-1 0 0,4-3 5 31,-3-3-7-15,0 3 3-16,3 0-2 0,-1-2-7 0,2 3 8 0,3-4 0 0,-2-6 0 0,2 0 0 0,2-8 1 15,3-3-2-15,3-3 2 0,0-7-1 0,0-2 0 0,5-7-2 0,1-1 2 16,1-3 0 46,-2-4-25-62,4-1-6 0,-6 0-27 0,3-1-2 0,-2-4-30 32,1-1-33-17,-2-2-55-15,-1 0-99 0</inkml:trace>
  <inkml:trace contextRef="#ctx0" brushRef="#br0" timeOffset="147836.929">9147 11297 195 0,'0'0'0'16,"0"0"101"-16,0 0-42 15,0 0-2-15,0 0-12 0,0 0-13 16,0 0-3-16,0 0 10 0,0 0 1 16,-11-27 8-16,12 21 9 0,1 4-10 15,-1-2-2-15,-1 3-17 0,1 1-17 16,-1 0-10-16,0 0-2 15,0 7-2-15,3 4 4 0,-2 4 27 16,1 4-20-16,1 0-5 0,0 3 2 16,0 3-1-16,0 3-3 0,1 2 0 31,1 5 1-31,-2 1 0 0,-1-1-2 0,2 0 0 0,-3-2 5 0,2-7-7 62,1 2 4-62,-2-8 1 0,0-1-3 0,-1-1 0 0,1-4 3 0,2-1-4 0,0 0 2 47,-2-1 0-47,1-6-2 0,3-1 2 0,-1-3 0 0,4-2-1 0,-3 0 0 0,3-8 8 0,2-2-2 16,2-5 9-16,2-7 11 0,2-2 2 0,1-8 4 0,3-3 1 0,3-5 11 16,3-6 2-16,4-1-5 0,4-1-18 0,0 0-13 62,-2 7-8-62,-3 3-4 0,-6 6-19 0,-6 5-9 0,-2 4-1 0,-6 8 4 31,-2 4-11-31,-4 4-65 0,-1 3-21 0,1 3-71 0,-1-2-128 16</inkml:trace>
  <inkml:trace contextRef="#ctx0" brushRef="#br0" timeOffset="152552.1752">9992 11387 240 0,'0'0'0'0,"0"0"103"16,0 0-36-16,0 0-15 0,0 0-30 15,0 0-1-15,0 0 7 16,0 0 8-16,-8-59 13 0,7 53 19 16,1 2-6-16,-1 0 15 0,0-1 10 15,1 3-27-15,0 2-19 0,0 0-7 16,0 0-20-16,-1 2-9 16,-2 5-3-16,-1 5 1 0,-1 3-4 15,-2 4 1-15,4 1 0 0,1 4 0 16,0 5-2-16,-1 4 4 0,-2-1-1 31,-2 1-1-31,-1 0 0 0,2-1 2 0,-1 0-2 0,3 2 0 31,-1-8 0-31,0-1 0 0,3-3-1 0,0-3 1 0,2-3-13 0,0 2 5 16,0-3-6 0,0-2-9-16,0 0-5 0,-1-3-2 62,-3-3-6-62,1 2-6 0,0-5-23 0,-2-1-19 0,3-2-11 0,2 0-3 0,-1-1-23 0,1 0-24 0</inkml:trace>
  <inkml:trace contextRef="#ctx0" brushRef="#br0" timeOffset="153009.2617">9972 11362 496 0,'0'0'0'0,"0"0"69"0,0 0 10 0,0 0-33 16,0 0-1-16,0 0 8 15,0 0-5-15,0 0-7 0,172-128 4 16,-145 120 1-16,-2 2-13 0,0 4-13 16,1 2-6-16,3 2 0 0,-2 4 1 15,3 7 3-15,-1-1-9 0,-2 4-6 16,-1 0 0-16,-2-2 0 16,-4-1-5-16,-2-1 4 0,-3 0 1 15,-6-2-4-15,-5 2 2 0,-4-3 14 16,0 4 15-16,-10-2-6 0,-5 3-15 15,-6-2-7-15,-4-1 0 0,-4 0-3 16,-2-1-6 0,-2 0 2-16,2-1-5 0,-1-3-3 0,5-2-1 47,0 4-15-32,4-3-12-15,8 2 8 0,-1 1-17 0,0 0-70 0,3 0-29 0,1-2-59 31,2 1-144-31</inkml:trace>
  <inkml:trace contextRef="#ctx0" brushRef="#br0" timeOffset="153799.6223">10594 11837 360 0,'0'0'0'0,"0"0"16"0,0 0 14 16,0 0 14-16,0 0 15 0,0 0 0 15,0 0 15-15,0 0-12 0,0 0-6 16,2-27 17-16,0 18-10 0,2-1-12 16,-3 0-11-16,1-1-20 15,0-4-10-15,5-1-6 0,-3-5-1 16,3-4 0-16,-2 0-2 0,2 0 1 16,0-4-2-16,1-4 0 0,2-1 20 15,0 1-8-15,-1-2 0 16,2 3-7-16,-2 0 0 0,1 1 1 15,1 1 10-15,3 7 2 0,-5 2 0 16,-1 7-8 0,-1 4-5-16,-5 5-2 0,1 2 8 0,-3 3 5 0,0 0-5 15,0 0-6-15,0 6-8 0,0 7 0 16,0 8 5 0,0 9-1-16,1 8-2 0,1 1 1 0,2 1-1 15,0-1-2-15,3 0 3 16,-1-6 0-16,3-1-3 0,-1-6 4 0,-2-4 1 15,3-4-3-15,-1-2-3 16,-2-5-1-16,2-2-3 16,-1-4 3-16,0-5 0 0,0-5 7 15,-2-8 0-15,3-2 0 0,0-6 0 0,4-7 4 63,3-7 10-63,6-5 5 0,6-10-5 0,15-2-1 0,6-4-4 0,3 7-3 0,-3 6-12 0,-14 7-43 0,-10 10 8 0,-7 5-5 0,-4 3-43 15,-2 7-4 1,-1 0-41-16,1 4-81 0,-2 1-91 0</inkml:trace>
  <inkml:trace contextRef="#ctx0" brushRef="#br0" timeOffset="154688.5812">10119 12477 501 0,'0'0'0'0,"0"0"51"15,0 0 25-15,0 0-13 0,0 0-25 16,0 0 0-16,0 0-12 0,0 0 3 15,-35-69 12-15,31 63-8 0,-2 0-2 16,-2-1-10-16,0 2-15 0,-7 1-4 16,1 2 1-16,-2 1 6 15,-2 1 4-15,0 0 5 0,-5 3-7 16,4 3-4-16,-3 1-4 0,1 6 0 16,6-3-3-16,-2 6 0 0,4 0-1 15,1 2 1-15,2 5 0 0,0-1 0 16,5 0-2-16,-1 5 1 15,6 0 2-15,7 2-2 32,5-2-3-32,2-2 6 0,5-2-2 0,0-4 0 31,0-2 0-31,3 0 4 0,2-5 0 0,-3-4 2 0,3-4-4 0,0-3-1 0,0-1 0 0,1-1-2 0,-3-3-58 16,-4-5 14-16,-1-1-34 15,-1-2-75-15,-2-1-54 47,1-3-95-47</inkml:trace>
  <inkml:trace contextRef="#ctx0" brushRef="#br0" timeOffset="154978.2805">10411 12161 451 0,'0'0'0'0,"0"0"66"16,0 0 43-16,0 0-33 0,0 0-32 16,0 0-24-16,0 0 2 0,0 0-5 15,0 0-8-15,-8 87-6 16,8-63 2-16,0 6 7 0,0 0 1 0,0-1 3 16,-1 1 1-16,1 6-4 15,-1-4 3-15,-1 0-7 0,1-1-4 16,-2-1-4-16,3-1 1 0,-3-5-1 15,3 1-1-15,0-2 0 47,0-4 2-47,0-1-2 0,0-1 0 16,0-3 0-16,3-1-8 0,0-1-12 0,-2-3-17 31,0-3-20-31,-1-3-2 0,1-1-42 0,0-2-58 0,1 0-18 0,3 0-107 0</inkml:trace>
  <inkml:trace contextRef="#ctx0" brushRef="#br0" timeOffset="155180.7376">10606 12550 789 0,'0'0'0'0,"0"0"131"0,0 0-80 0,0 0-37 0,0 0-12 0,0 0-1 0,0 0 1 15,0 0-2-15,0 0 0 0,-3 143 8 16,3-127-8-16,1-3 0 0,1-2 1 15,0-5-27-15,3-4-12 0,-5 0-18 16,0-2-45-16,0 0 4 16,0-3-18-16,0-4-89 0,0-3-158 15</inkml:trace>
  <inkml:trace contextRef="#ctx0" brushRef="#br0" timeOffset="155301.0658">10708 12406 645 0,'0'0'0'0,"0"0"104"0,0 0-71 0,0 0-31 0,0 0-4 0,0 0-143 0,0 0-38 0,0 0-23 0</inkml:trace>
  <inkml:trace contextRef="#ctx0" brushRef="#br0" timeOffset="155690.7984">10935 12460 599 0,'0'0'0'0,"0"0"73"0,0 0-10 0,0 0-38 16,0 0-14-16,0 0-6 0,0 0 13 16,0 0 33-16,0 0-28 15,14 17-5-15,-28-11-2 0,2 2-7 16,-3 0-7-16,1 1 9 0,-2-1 10 16,4 6 0-16,0-4-1 0,0-1-4 15,2 0-7-15,0 1-6 16,3 3 0-16,-1 1-3 0,0 0 0 0,2 4-2 15,0-2 2-15,3 5-6 16,3-3 4-16,1 2-3 0,7-2-2 31,5 1 3-31,1-2 2 16,4-2-2-16,2 0 5 0,2-2-2 0,1 2 0 0,0-4 2 0,0 1-2 16,-2-2-40-16,0-1 11 0,-3-1-9 15,-2-4-3-15,-1-2-9 0,0-1-49 16,-1-1-116-16,-1-5-110 78</inkml:trace>
  <inkml:trace contextRef="#ctx0" brushRef="#br0" timeOffset="156215.3586">11059 12596 556 0,'0'0'0'0,"0"0"197"0,0 0-128 0,0 0-21 0,0 0-40 16,0 0-5-16,0 0-2 0,0 0-1 16,-51 80 0-16,45-67 4 0,0-8-5 15,3 2 2-15,3-5 3 0,0-1-7 16,5-1 6-16,-1 0 0 0,6-1-4 16,-1-4 1-16,1-2 0 15,2 5-15-15,0-3 15 0,0 2 0 16,5 0-4-16,0 2 4 0,0 1 0 15,2 0-1-15,-5 1 1 0,3 6 0 16,-3 1 0-16,-4 3 0 0,1 4 18 16,-6 2 14-1,0 0 2-15,-3 1-10 0,-2-2-3 0,0-2-1 63,-5 0-3-63,1-4-6 0,1-3-6 0,3-5-3 0,0-2-4 0,0-1-9 0,3-9-14 0,5-3 11 47,2-6 9-47,6-1 1 0,1-4 1 0,0 4 6 0,4 2 8 0,-2 0 16 0,3 11 14 0,-1-2-1 0,3 8-1 0,-7 1-3 0,0 0-18 15,-6 4-11-15,-5 8-1 0,-1 2-3 0,0 3-3 16,-4 3 0 62,0 1-11-78,-1-3-11 0,0 1-9 16,0-3-17-16,0-2-20 0,4-3 0 0,0-3-46 15,0-3-96-15,3-2 26 0,-3-3-25 0</inkml:trace>
  <inkml:trace contextRef="#ctx0" brushRef="#br0" timeOffset="156478.1392">11813 12049 850 0,'0'0'0'0,"0"0"0"0,0 0 1 0,0 0 62 0,0 0-29 0,0 0 21 16,0 0-7-16,0 0-11 0,0 0-17 15,16 128-13-15,-13-68-4 0,0 7-3 16,-1 7 0-16,1 0-43 0,-2 1 8 16,3-1 27-16,-3-3 10 15,-1-3-3-15,1-8 2 0,0-7 0 31,2-6-2-31,1-8 2 0,-1-7 0 0,-1-8-1 0,-1-8-25 63,-1-9-10-63,0-6-61 0,-2-2-60 0,-5-11-63 0,-5-7-40 0</inkml:trace>
  <inkml:trace contextRef="#ctx0" brushRef="#br0" timeOffset="156610.5397">11620 12540 698 0,'0'0'0'0,"0"0"83"0,0 0-38 0,0 0 3 0,0 0-8 0,0 0-12 0,0 0-9 16,0 0-5-16,0 0 11 0,291-13 11 16,-229 14-23-16,0-1-10 0,-5 3-6 15,-6 0-131-15,-7 0-120 16,-10 1-190-16</inkml:trace>
  <inkml:trace contextRef="#ctx0" brushRef="#br0" timeOffset="158457.8284">8656 10737 651 0,'0'0'0'0,"0"0"49"0,0 0 18 0,0 0-22 16,0 0-25-16,0 0-16 0,0 0 6 16,0 0 18-16,-13 49-5 0,12-14 0 15,-5 9 2-15,0 8-6 0,-4 6-12 16,-1 7-3-16,-1 4 0 0,-1 3 0 16,-2 3 5-16,2 1-2 15,-4 1-2-15,1 1-1 16,-1 3-2-16,1-2-1 0,-1 2 1 0,2 0 0 15,0-3-2 17,3 0 0-32,-2-2 4 0,3 1-5 0,0-2 2 0,-1 0 4 0,5 1-5 0,2-2 0 31,2-8 4-31,3 0 0 0,0-7 0 0,2-2-1 0,6-2-2 62,3-5 0-62,5-5 1 0,1-3 2 0,6-4 3 0,3-5 1 0,3-4 5 16,4-1 3-16,1-6 0 16,4 2-4-1,6-3-5-15,3-2-4 0,6 0-3 0,2-2 0 0,-1-1 2 0,5 1-2 16,-1 2 3-16,0-3-2 0,3 2-1 0,0-3 0 0,0-1 3 0,1 2-5 0,1 1 4 16,1-2-2-16,2-1 0 0,-1-2 0 0,5-1 1 62,1-1-2-62,6 0 2 0,0 2-1 0,3 0 0 31,-3 0 0-31,2-4 1 0,0 3-1 0,0 0 0 0,-4 0 1 0,0-1-2 16,-4 0 1-16,-2-3 2 0,0 0-4 16,-1 0 4-16,-1-1-2 0,2 1 0 0,0 4 0 0,2 2 0 0,-1 1 0 0,-2 1 0 0,2 1 1 0,-3-1-2 46,-3-1 2-30,-1-3 1-16,-5-3-4 31,-1-1 3-31,-2-3-2 0,-2-2-3 0,-3-1 5 0,0-1-1 0,-4 0 0 16,-3 0-1-16,-2 0 2 0,-6 4-2 0,-2-1 2 0,-2 0 3 16,-5 2-4-16,-1-2 0 0,-2-3 5 0,-2 0-4 0,1 0 2 0,-3-6-2 31,-2 0-2-31,-1 0 2 0,-2-1 2 0,-3-3-4 0,-1 1 1 47,0 2 2-47,-5-2-4 0,2 5 3 0,-1-3 1 0,-2-1-3 0,2 0 2 0,-1-2 2 31,-1 1-5-31,1 0 4 16,-2-1 0-16,-1-5-2 0,0 0 0 0,-1-6 2 0,5 0-2 0,-3-4-4 0,0 0-1 0,3 0 2 15,-3-3 3-15,1 0 0 0,1-5-4 0,-3 4 7 0,-1-4-4 0,1 1 1 0,-2-3 0 16,6 1 2-16,0 0-2 0,1-5 6 62,3 0-4-62,2-5-4 0,0-3 4 16,1 0-1-16,1-3-1 0,-3 0 0 16,-1 1 1-16,0 1-2 0,-4 2 2 15,-2 2 1-15,-1 0-3 0,-3 0 2 0,0-3 10 0,0 5-8 0,-3-7-1 0,0 0-1 0,0 0-2 0,-1-2 1 0,1 2 0 16,2-2 0 15,-5 0-1-31,4 1 2 0,0 5-2 0,-2-3 1 0,4 4 0 0,0 0 0 0,0-1 0 0,0 1 0 63,0-1 0-63,0 3 0 0,0 0 2 0,-4-2-3 0,0 5 2 0,-1-3-2 0,-2 4 1 0,-1 2 0 0,-2 0 0 0,3-1 0 31,-1 1 0-31,-1 0 0 0,1 1 0 0,2-1 2 0,-1 0-2 15,5 2 0-15,-3 2 0 0,0 3 2 0,1 2-3 16,-3-4 2-16,2 4-1 0,-4 0 0 16,0 3 0-16,2 3 3 0,-3-1-4 15,2 0 2 48,-1 2-2-63,1-1 1 31,1 4 0-31,0-3 2 0,-2 2-2 0,2 1 0 0,-3 2 1 16,-2 1-2-16,-1 2-5 0,-4 2 1 0,2 0-3 0,-5 1 7 0,-2-1 1 0,0 4 0 0,-3 2 0 0,0 1-1 15,-1 1 1-15,-3 0 0 0,-2 0 4 78,-3 1-6-78,-3 1 4 0,-4 0-1 16,-2 0-1-16,-1 0-2 0,-6 1 2 0,3 2-2 16,-6-1 3-16,0 2 0 0,0-1-2 0,-3 0 2 0,-4 0 0 15,-3-2-2-15,-3 1 2 0,0-2-1 0,-3 2 0 0,-2-2-1 0,-1 0 0 0,-8 0 0 0,-6 0 2 0,-1-4-2 0,0 3 0 0,-1-1 2 0,-3 2 0 0,1 0-1 0,-3 0 0 0,-4 3 3 0,3-1-3 47,-5 2 0-47,2-2 3 0,1 1-3 63,-4-1-1-63,3-1 0 0,2 0-4 15,3 1-2-15,2-2-5 0,0 0-16 0,7-2-2 0,4 1-18 16,5 0-63 0,14 1-96-16,1 0-207 0</inkml:trace>
  <inkml:trace contextRef="#ctx0" brushRef="#br0" timeOffset="161323.3214">19130 9396 587 0,'0'0'0'0,"0"0"75"0,0 0 3 16,0 0-22-16,0 0-32 0,0 0 1 15,0 0 12-15,0 0-4 0,0 0-12 16,107-6-2-16,-73 6-5 16,1 0-7-16,5 4-7 0,4 1 0 15,3 0 5-15,4 2-3 0,8-3 2 16,4 5 0-16,3-4-3 0,6 2 5 16,5 0 0-16,5-1 1 31,6 3-1-31,2 1-3 0,5 0-2 0,0 0 0 0,1 2 0 0,4-3-2 15,1 1 1 1,2 0 0-16,5-3 0 0,0 1-2 63,5-3 2-63,2-1 1 0,6-1-1 0,2 1 4 31,-1 0-6-31,2-1 3 15,-1-2 0-15,-3 2-2 0,1 0 1 16,-1 1 0-16,-1 1 1 0,-4 0 0 0,-1 3 0 0,-6-1-2 0,-5-1 2 0,-7 3-1 78,-7-5 0-78,-2 0 0 0,-3-1 2 0,-4 0-3 0,-1-3 1 0,0 0 2 0,-5 0-4 0,1 0 2 0,-4 0-1 31,-1 0-3-15,-4 0 6-16,-1 2-2 0,-4 1 0 0,-2 0 0 0,-4 1-1 0,-1-1-18 0,-1 1 14 0,-2-1 5 16,-1-1 0-16,1-1-3 15,-5 2 3-15,4-2 0 0,-4 1 0 47,2-1 24-31,0 0-10-16,3-1 2 0,4 0-4 0,0 0-2 0,0-1-3 0,-2 0-5 31,1 1-3-31,-4-1 2 0,-1 0 1 0,-5 1-2 16,-1 0-4-16,-4 0 1 15,-3 3-2-15,-2 4 4 0,0-2 0 0,0 1-3 0,1 0 6 0,1-1-2 78,0-4 0-78,0 2 0 0,-2-1 2 0,-3-2-4 0,-3 0-4 0,-2 0-27 0,-3 0-8 32,-4 0 4-32,-1-2-18 0,-6 1-40 0,0 1-61 0,-4-2-80 0</inkml:trace>
  <inkml:trace contextRef="#ctx0" brushRef="#br0" timeOffset="162422.4216">23831 9764 88 0,'0'0'0'0</inkml:trace>
  <inkml:trace contextRef="#ctx0" brushRef="#br0" timeOffset="162789.0091">23831 9764 50 0,'-28'-14'58'0,"28"14"15"0,0 0-3 0,0 0-4 0,0 0 24 0,0 0-2 0,0 0-8 0,0 0 0 0,0 0-21 0,-21-13-28 0,22 23 4 0,1 6 9 0,2 3 4 0,-4 4 4 0,1 5-17 0,4 2-8 0,-3 2-10 16,2 6-7 46,-4 3 4-46,0-3-1-16,0 1 3 0,-5 0 6 0,-1-4 8 0,0-2-2 0,0-1-13 0,-3-1-7 0,2-3-3 0,0-1-5 15,-1 1 0-15,-1-4 3 0,-2-3-3 0,5-1 2 16,-5-1-5-16,4-2 3 0,1-1 0 16,-2-5-7-16,2 0 2 0,2-3 1 15,1-2 0-15,3 3-13 0,0-4-16 0,-3-4-4 0,3-1-17 0,0 0-27 0,3-3-5 16,3-4-3-16,0 0-97 0,4-1-84 94</inkml:trace>
  <inkml:trace contextRef="#ctx0" brushRef="#br0" timeOffset="163938.497">22674 11164 566 0,'0'0'0'16,"0"0"69"-16,0 0 9 0,0 0-39 15,0 0-7-15,0 0-1 0,0 0-12 16,0 0-8-16,-3-8-9 16,3 16-3-16,0 6 1 0,0 5 0 0,0 5 10 15,4 2-3-15,-1 2 3 16,6 7 8-16,-3 0 1 0,0 3-8 16,3 3 0-16,-2-3-5 0,0 1-2 15,0-4-1-15,0-3-3 16,-4-5 0-16,3-4 5 47,-1-2-7-32,0-7 4-15,2-1-2 0,-2-7 1 0,2-4 3 0,3-2 6 0,0-6 20 0,5-7-5 0,3-9 0 0,6-4 3 0,5-9-1 32,8-4 4-32,4-7 8 0,6-2-11 0,4-2-10 0,-3 0-11 0,-2 8-4 15,-7 6-6-15,-10 9-93 0,-4 9 21 78,-6 6-15-78,-1 5-82 0,-4 6-50 0,1 1-72 0</inkml:trace>
  <inkml:trace contextRef="#ctx0" brushRef="#br0" timeOffset="164512.2769">23562 11194 610 0,'0'0'0'0,"0"0"38"16,0 0 46-16,0 0-25 15,0 0-18-15,0 0-8 0,0 0-10 16,0 0-19-16,0 0 1 0,-28 18 11 15,26 7-5-15,1 8-5 0,0 7-2 16,-4 4-1-16,-2 8 2 0,-5-1-2 16,1-3 6-16,2-4-3 15,0-6-5-15,1-6 1 0,1-4-2 16,2-7 0-16,-3-2-21 0,2-9 12 16,1 0 3-16,-1-7 6 15,1-1 0-15,0-2 5 0,-2-8-4 16,1-3 1-16,1-7 3 31,0-6 6-31,4-7 1 0,1-6 4 0,2-5-5 0,7-6 2 0,5-1 1 16,2 2-3 46,7 1-1-62,6 0-5 0,4 3 6 0,7 1 8 0,3 4 6 31,-2 4 17-31,-2 3 10 0,-3 7-13 0,-3 4 0 0,-4 9-15 0,-2 11-14 0,-8 0-9 0,-5 12 2 16,-3 10-1-16,-10-1-1 0,-1 5 2 0,-10 2-2 0,-6-2-2 0,-5 5 2 0,-7-3-3 0,-1 0-15 0,-8 0 2 16,-1-3-10-16,-2-5-16 47,-2-1-20-47,5-6-12 0,7-2-5 46,7-6-19-46,8-2-84 0,8-3-138 0</inkml:trace>
  <inkml:trace contextRef="#ctx0" brushRef="#br0" timeOffset="165265.816">23973 11772 359 0,'0'0'0'15,"0"0"51"-15,0 0 45 0,0 0-18 16,0 0 6-16,0 0-21 0,0 0-6 16,0 0 3-16,0 0-10 15,-33-60 3-15,40 37-3 0,0-5-6 16,2-5-3-16,5-4 2 0,2-7-8 16,5-2-5-16,4-5 1 0,2-2-10 15,8 0-9-15,2 2-4 0,-2 5-2 16,-6 11-4-16,-7 12-3 31,-7 6 2-31,-6 9 2 0,-3 2-3 0,-6 6 0 0,0 4-1 0,1 3-3 16,2 8 6-16,3 4-1 0,-2 9-1 15,1 9 0 32,-3 7 0-47,-2 6-5 0,1-4 2 0,-1 0 0 0,0-3-6 0,0-7 9 0,0-1 0 0,0-10-2 0,0-6-1 0,1-9-2 16,8-6-2-16,2-4 5 0,2-11 4 31,4-9 1-31,6-7-2 0,5-8 3 0,5-3 10 0,2-7-1 0,2-5-4 16,6-3-2-16,2-1 3 15,1 0-7-15,-1 5-4 32,-4 8-6-32,-10 11-60 15,-4 12-84-15,-8 10-7 0,-5 6-93 16,-6 4-161-16</inkml:trace>
  <inkml:trace contextRef="#ctx0" brushRef="#br0" timeOffset="165894.4836">24149 12091 619 0,'0'0'0'0,"0"0"49"16,0 0 9-16,0 0-14 0,0 0-21 15,0 0-17-15,0 0-5 0,0 0 0 16,0 0 11-16,-122-105 6 0,105 113 9 16,1-1 0-16,3 1-10 15,0-2-7-15,2 1-1 0,-3 4 3 16,3-1 2-16,2 3 0 0,1 0-1 15,1 0 0-15,3 2-3 0,3 0-3 16,1 1-8-16,6 6 2 16,6 0-1-16,3 0 1 0,4 0 1 15,1-2-1-15,-1-3-2 16,-1 1 2-16,-2-2 1 0,-4 0-2 0,-2-1 0 47,-4-2 4-47,-1-5 14 0,-5 1 11 0,0 0 0 0,-5-1-2 15,-2-1-10-15,-4-1-11 0,-4-1-5 0,-1-4 3 16,-4-1-3 0,-2 0-2-16,-4 0-3 0,0 0 3 0,-5 0 0 0,0 0-3 0,3-1-5 0,-1 1-6 15,0-2-10 1,1 1-10-16,3 1-25 0,4 0-14 0,6 0-10 62,3 0-16-62,8 0-54 0,4 0-11 0,5-3-168 0</inkml:trace>
  <inkml:trace contextRef="#ctx0" brushRef="#br0" timeOffset="166238.1512">24457 12095 782 0,'0'0'0'0,"0"0"-122"0,0 0 123 0,0 0 25 0,0 0 13 0,0 0-19 0,0 0 15 15,0 0-1-15,-26 14 1 0,15-5 10 16,-3-1-8-16,2-1-5 0,-1-1-11 16,-2 1-15-16,-1 0-5 0,-1 4-1 15,-3 3 0-15,1 4 2 0,-1 4-4 16,0 1 4-16,-2 1-4 0,4 0-1 16,6 1 4-16,3-4-2 15,6 1-1-15,3-4 0 16,8 0 0-16,4 3 0 0,4-3 4 0,2 0-1 15,4-4-2-15,4 1 2 16,-1-3 3-16,1-3-2 0,0-1-1 0,2-4-2 63,-2-4-29-63,-1 0-1 0,1-3-16 0,-5-3-39 0,-2-2-51 0,-1-3-79 0,-7-1-126 0</inkml:trace>
  <inkml:trace contextRef="#ctx0" brushRef="#br0" timeOffset="166387.5216">24525 12201 401 0,'0'0'0'0,"0"0"143"0,0 0-45 0,0 0-20 0,0 0-32 0,0 0-20 16,0 0-6-16,0 0-2 0,-141 88-5 16,113-62-7-16,5-4-5 15,1-2-2-15,9-6-99 0,7-2-12 16,6-5-1-16,0 0-8 0,6-1-71 15</inkml:trace>
  <inkml:trace contextRef="#ctx0" brushRef="#br0" timeOffset="166658.2484">24686 12284 571 0,'0'0'0'0,"0"0"129"0,0 0-15 0,0 0-59 0,0 0-34 0,0 0-8 16,0 0-1-16,0 0-7 0,0 0 9 16,23 194 8-16,-34-179-3 0,6-5-7 15,0-5-5-15,3-4-7 0,2-1 0 16,0-7 0-16,0-6-32 0,1-3 20 16,7-4 12-16,2-2 0 15,4-1 0-15,6-1 21 0,5 4-11 16,6 0 3-16,3 3-4 31,1-4-5-31,2 1-3 0,3-1-2 0,-3 3-132 0,-3 7-220 0</inkml:trace>
  <inkml:trace contextRef="#ctx0" brushRef="#br0" timeOffset="167225.7723">25240 12185 376 0,'0'0'0'0,"0"0"123"0,0 0-20 16,0 0-23-16,0 0-30 15,0 0-23-15,0 0-14 0,0 0 14 0,0 0 20 16,12 6 6-16,-4 12 0 15,-1 6-18-15,0 7-12 0,1 5-2 16,-2-1-2-16,-1 3-3 0,-3-2-3 16,-2-4-7-16,2-5-3 0,3-6-3 15,-1-10 0-15,1-3 3 0,2-5-3 16,3-6 17-16,3-7 14 0,5-7-6 16,4-7-17-16,5-5-1 15,5-2-5-15,4-4 2 0,6-4-3 16,-3 5-2-1,0 4-50-15,-10 7-21 16,-6 12-29-16,-7 6-30 0,-4 5-14 16,-2 0-75-16,-3 9 15 0</inkml:trace>
  <inkml:trace contextRef="#ctx0" brushRef="#br0" timeOffset="167514.3663">25859 12243 497 0,'0'0'0'0,"0"0"227"0,0 0-118 0,0 0-7 0,0 0-53 0,0 0-15 0,0 0 11 15,0 0 1-15,0 0-16 0,13-15-21 16,-27 14-7-16,-7 1-1 0,-4 6-1 16,-3 7 0-16,0 0 2 0,-1 6 2 15,0 2 4-15,-1-1-3 0,8 0-3 16,7 0 1-16,8-2-5 0,7-4-2 16,7 3 2-16,4-1 4 0,4 0-4 15,3 0 4-15,1-1 2 16,3-3 2-16,1 0-1 0,-2-4-3 31,-1 0-2-31,-5-3 0 0,0 3-20 0,-4-4-20 0,1-1-3 16,0-3-18-16,-1 0-31 0,2-3 0 15,1 0 5-15,0-3-59 0,3 2 13 16,-2-2-31-16,-3-3-58 0</inkml:trace>
  <inkml:trace contextRef="#ctx0" brushRef="#br0" timeOffset="167623.8641">25973 12437 305 0,'0'0'0'0,"0"0"169"0,0 0-104 0,0 0-22 0,0 0-16 0,0 0 9 0,0 0 24 0,0 0 23 0,-35-116 6 0,26 116-40 0,-2 0-9 0,-6 10-14 31,-8 2-13-31,-1 3-7 0,1 7-5 0,-1-2-1 0,4-1 0 0,4-2-64 16,7-7-15-16,6 1-18 15,1-7-26-15,4-3 7 0,4-1-35 16,4-2-81-16</inkml:trace>
  <inkml:trace contextRef="#ctx0" brushRef="#br0" timeOffset="167895.6728">25986 12297 435 0,'0'0'0'0,"0"0"178"0,0 0-56 0,0 0-37 0,0 0-37 0,0 0-18 0,0 0-1 0,0 0 2 0,0 0-8 0,100 61-12 0,-96-35 0 16,-1 1-3-16,-3 3-2 15,-5 2-3-15,-6-3-4 0,1-4 0 16,2-6 2-16,3-11-1 0,1-2 1 16,-1-5 10-16,5-1-8 0,5-3-1 15,2-8 2-15,9-8 0 0,-1-6-5 16,8 0 2-16,8-3 3 0,5 0 4 16,5 3-2-16,-1 0-4 15,-2 4 1-15,-4 5 6 0,-10 2-6 31,-7 5-5-31,0 3-41 0,-8 2-103 0,-3 4-194 0,-6 0-141 0</inkml:trace>
  <inkml:trace contextRef="#ctx0" brushRef="#br0" timeOffset="170308.5619">22151 10901 389 0,'0'0'0'0,"0"0"176"0,0 0-78 15,0 0-28-15,0 0-30 16,0 0-8-16,0 0 7 0,0 0-3 16,-25-64-1-16,29 64-5 0,0 2-21 15,-3 10-1-15,-1 8 3 16,0 15 3-16,-9 15-5 0,-5 8-4 15,-2 13-1-15,-3 8-3 0,-3 5 0 16,-1 7 1-16,0 3-2 0,-3-2 0 63,0-3 0-63,0-3 2 0,4-3-1 0,6-5 0 0,-3-2-1 46,5 1 1-46,-4-2-1 0,5-6 5 0,-1 1-6 0,3-2 2 0,0-5 1 0,2 0-1 16,5-2 6-16,2-5-2 16,2-2-4-16,0-8 1 0,6-4 1 62,6-5-4-62,2-8 1 0,4-1 0 0,1-4 16 0,3-3-7 0,1 2-1 31,1-5-4-31,-1 1-3 16,1 0 0-16,1-2-1 0,3 4 0 0,-2 1 2 0,0-3-2 0,4 2 0 16,2-4 1-1,2-1-2-15,5-2 2 0,2-1 1 0,2-2-3 0,2-1 2 0,4-1 0 0,3-2-1 0,7 0 7 0,4-4 11 16,2 0 4 0,6 2-7-16,-2-4-8 0,3 3-5 0,4-1 1 62,1 2-2-62,-6 1-1 0,-2 7 0 0,0 0 3 0,0 1-5 16,4 0 4-16,6-4-2 0,-2-2 0 0,7-1 0 0,0-3 3 0,0-1-5 47,5 0 4-47,-4 0-2 0,1 0 0 0,-3 5 0 0,-3-4 1 62,-2 5-1-62,-1 0-1 0,1-1 2 0,4-2-1 0,4 2 0 0,-2-3 4 0,5-5-4 16,1 1 7-16,-4-1-5 0,1-2 0 0,-2 2 0 31,-6 0-3-31,-4 2 0 0,-5 5 2 0,-6 1 0 0,1 0-1 0,-2 2 0 16,0-2 0-16,4 1 0 0,3-4 1 0,2-3-3 0,1 0 2 0,1-2 0 0,-5 0 0 0,-2 0 1 0,-6 0-1 15,-4 2 0-15,-2 4-1 0,-6-1 2 0,2 1 0 0,-3-5-1 0,-4 2 0 0,-1-2 0 0,0-1 0 63,-2 0-1-63,-1 0 1 0,-3-1 0 0,-4-1 0 0,-6 2 2 0,-4-1-3 31,-1 0 2-31,-2 1 0 0,-3 0-1 0,-1 0 0 16,-2 0 2-16,-2-2-3 0,3 1 2 0,-2-2 1 15,-1 3-3-15,-1-5 1 0,-1-1 2 0,0 3-4 0,-4-2-6 0,-3-4 5 63,2 6 3-63,-5-3 0 0,0 1 7 0,0 0-7 0,-6-1 0 0,5-1 4 0,-1-1-5 31,2-2 2-31,1-4-1 0,4 0 0 0,-1-7 0 0,0-1 3 0,2-1-3 0,-4-1 0 0,0 2 1 16,-1 0-1-16,-1-2 0 15,0-1 6-15,-4-3 1 0,-3-2 6 0,3-1-8 16,2-5-6-16,-2-1 2 0,3-1 0 0,1-2-2 0,0-2 2 0,6-1 0 0,3-3-1 0,0 0 0 0,3-3-1 0,-2 0-1 0,0 3 2 0,-3-1 0 15,-2 0 0-15,2 2 0 0,-3-2 0 0,-3 5 0 16,-1-4 0-16,-1 3 0 0,0-1 1 0,1 3-2 0,0-6 2 47,5 2-2-47,2-3-4 0,1 0-3 0,2 1 3 31,-2 2 2-15,0 3 3-16,-1 0 0 0,-2 1 0 0,1 5-1 0,-3 1-1 0,2 3 4 0,-1 3-2 0,-3 3-1 0,1 0 1 0,-1-1 0 15,0 2-37-15,-1-1 21 0,0 1 3 0,0-2 8 16,0 2 4 47,-1 2 0-63,1 0 1 0,0 3 0 0,0 2 6 0,0 1-3 31,0 1 3-31,0-1 4 0,-2 3-8 0,1-3-1 0,0 4 1 0,-1-2-2 0,1 2 0 15,1 1 0-15,0 0-6 0,0-2 0 0,0 2-4 0,0 2-1 0,-3 3 4 0,2-1 2 16,-4-2 2-16,-1 4 4 0,-1-2-2 0,-1 2 1 0,0 3 4 63,-2-2 2-63,1-1-6 0,2 3 0 0,-2-1 4 31,1 2-3-31,1-2-1 15,-3-2 0-15,3 2 0 0,-3-2 0 0,-2 1 2 0,-1 2-2 0,-3-1-1 0,-2 1 1 0,-1-1 1 0,2 0-1 0,-3 1 0 0,1 0 1 0,-1 0 0 0,0 1 0 0,-1-4-1 16,-2 0 0 47,1 0 1-63,-2 0-1 31,-2 0 0-31,-3 1 3 0,0-1-2 0,-4 1 1 15,-3 1-1-15,-2-1 3 0,-2 0-2 16,-3 2 0-16,-1-3-2 0,1 0 0 0,-1-1 2 0,0-1-2 63,2 0 0-48,-7 0 2-15,2-1-2 0,-5 0 0 0,-3 0 0 0,-1 2 1 0,-2-1-1 0,-4 3 0 31,0-1 1-31,-3 0 0 0,1 2-1 0,-3 0 0 16,-1 2-1-16,-3 0 1 16,0 1 0-16,-2-1 0 0,3-2 0 0,0 0 0 0,3-4 0 0,-2 4 2 31,1-2-3-31,-1 2 2 0,-4-2 0 0,1-1 15 47,-2 3-2-47,2 1-1 0,-2-1-9 0,1 1 1 0,3 1-5 0,-3-1 0 0,1-1 2 15,4 0-2-15,-1-2 1 0,0 1-1 16,1-1 4-16,-1 0-7 0,1 2 6 0,-3-2-4 0,1 1 2 16,-2-3-1-16,4 4 0 0,0-1 0 0,-1 0 1 0,2 2-1 0,2-3 0 0,0 2-1 0,2 2 1 0,2-1 0 31,0 0 1-31,3-1-2 0,3-1 1 62,3 2 0-46,3 1 2-16,2 1-2 0,2-1-1 0,5 2 1 0,5-4 0 31,3 2-19-31,6 0-12 0,2-1-27 0,1 3-15 0,6 0-15 0,1 0-74 0,4 7-37 0,2 2-73 0</inkml:trace>
  <inkml:trace contextRef="#ctx0" brushRef="#br0" timeOffset="174253.4024">23361 13277 286 0,'0'0'0'0,"0"0"53"16,0 0-2-16,0 0-21 0,0 0-2 16,0 0-12-16,0 0-5 0,0 0-3 15,8-49 1-15,-6 49 7 0,0-1 6 16,0 0-4-16,-1 0-1 15,1 1 6-15,-2 0 8 0,0 0 15 16,0 0-10-16,0 0-5 0,0 0-1 16,0 2-10-16,0 2-14 0,0 4 1 15,0 0 14-15,0 7 11 0,0-2-7 16,0 3 8-16,-1 2-5 0,0 2-11 16,-2 4-2-16,1 1 1 31,0 2-6-31,-3 0 0 0,0-1-3 0,1 0 1 0,1 1 3 15,0-2-4-15,1 3 1 0,2-1-1 16,0 3-4-16,0 1 1 0,0-3-1 63,0 4 5-63,-3-3-9 31,1-1 2-31,-2 0 3 15,2-2-5-15,-2 0 2 0,2-4 1 0,-2-3-2 0,4-2 0 0,0-3-1 16,0-1-5-16,4-4 4 0,0 1 1 0,0-4 0 0,0-1 2 0,-1 2 2 78,1-1-4-78,0 4 2 0,-1 0 0 16,3 2-1-16,-2 0 0 0,0-5 2 0,-2 2-2 0,-1 0 2 0,-1-3-1 0,2 0 0 31,-2-3 0-31,0 0 0 0,0-2-1 0,0 0 0 0,0-1 3 31,0 0-1-31,0 0 4 0,0 0 5 0,0 0 20 0,0 0-8 0,0 0-16 0,0 0-7 0,0 2 0 0,0-2 1 0,0 0-12 0,0 0-21 0,0 0-17 0,2 0-1 0,3 0-29 0,6 1-90 0,1 1-235 0</inkml:trace>
  <inkml:trace contextRef="#ctx0" brushRef="#br0" timeOffset="187807.6111">22628 10626 399 0,'0'0'0'15,"0"0"71"-15,0 0-20 0,0 0-28 16,0 0-13-16,0 0-6 0,0 0-5 16,0 0 2-16,-37-6 2 0,26 10 0 15,-1-2 7-15,-1 4 22 16,-1-2 10-16,-1 0 0 0,3 1-12 16,-2 0 14-16,0-2-21 0,3 0-10 15,1-2 8-15,1-1 7 0,1 0-3 16,1 0-9-16,-2 0-10 15,2 0-5-15,0 0 0 0,0 0 1 16,0-2 0-16,0-2 1 0,3-1 8 16,-3 1 9-16,0-4-4 0,-1 3-4 15,-2 0-1-15,2-1 0 0,-4 0 2 16,-3 1 2-16,-1 1-1 0,-1 1-1 16,1 2-3-16,2 1-3 31,4 0 2-16,2 0 1-15,2 0-4 0,2 0-1 0,-2 0-2 0,-1 0-1 0,-1-2 0 0,-1 2 3 0,0 0 2 16,-1 0 0-16,0 0 4 78,1 0 5-78,-1 0 4 0,0 2-7 0,2-1-9 0,0 0-3 0,0 4 2 0,3-4 1 31,-1 4-5-31,3-5 2 0,0 1 0 0,1 1-2 0,-1-1 0 0,3 2 1 0,0 0 0 0,0 1-1 16,0 4 0 0,0 4-1-16,1 1 3 0,4 4 0 78,-3 1-1-78,0 3 0 0,-1 1 0 0,-1 2 2 0,0 2-2 0,-3-1 0 0,-5 2 2 0,-3-1-2 15,-1 1 0 17,2-1 1-32,-2 0-1 0,1 1 1 0,2-2-1 0,0-1 0 0,2-4 1 15,1-4-2-15,3-6 1 0,2-2 0 0,1-1 0 16,0-3-18-16,5 1-6 62,0-4-10-62,2 1-20 0,2-2-41 32,0 0-31-32,4 0-34 0,2-11-103 15</inkml:trace>
  <inkml:trace contextRef="#ctx0" brushRef="#br0" timeOffset="189137.8925">23767 10510 242 0,'0'0'0'0,"0"0"31"15,0 0 47-15,0 0 10 0,0 0-22 16,0 0 1-16,0 0-5 0,0 0-23 16,0 0-12-16,-27-17-3 0,27 0 4 15,0-2 9-15,2-2 17 0,0-3 3 16,4-6-15-16,-1-1 2 15,-2-2-5-15,6 1-12 0,-4-5-7 16,2 0-2-16,-1-1-1 0,1 1 2 16,-2-1-5-1,-1 1-5 1,-2 4 1-16,-2 3 1 0,0 6 1 0,0 4-8 0,0 5-1 0,0 5-1 0,-2 4-3 16,2 6 2-16,-1-2 15 15,0 2-1-15,-3 2-12 0,1 10-3 63,-2 6 0-63,-2 10 0 0,3 11 2 0,-1 11-3 0,2 7 2 0,2 3-1 47,-3-1 0-47,0 1 0 0,0-7 0 0,-1-6-3 0,0-4 1 0,2-11-3 15,0-7 1-15,2-6 0 0,0-5-2 0,1-5 0 0,-2-5 6 16,2-4 0-16,-1 0 6 0,-2-6 4 0,-1-7-5 0,1-7-4 15,2-7 1-15,1-9-3 0,0-10 1 0,8-6 0 0,1-4 0 63,4-1 0-63,3-4 0 16,4 2 0-16,-3 4 0 0,2 4 5 0,-5 11-3 0,-6 8-2 0,-2 8 0 15,-6 9 2 1,-2 6 2-16,-4 8 13 0,-2 1-8 0,0 11-13 0,-2 9 2 0,1 9 2 15,0 5 0 1,2 8 0-16,1 5 0 0,2-3 0 0,1 0-1 63,2-5 1-63,1-7-3 0,0-5 2 0,3-7 0 0,1-5 0 0,-4-4 0 0,2-4-3 0,-2-6 3 0,0 4 2 0,-2 0 3 31,-7-1-2-31,1 3 0 15,0-3-1-15,0-4 0 0,3-1 1 0,4-10-4 0,1-7-8 0,0-10 8 0,5-4 0 0,4-1 2 0,0-10 0 16,0 2 1-16,-2 0-1 0,-4 2 0 0,1 13 2 0,-3 10-2 63,-1 8 0-63,0 8 12 0,-3 6 4 0,-4 10-12 0,1 9-3 0,0 12-2 0,1 9 2 46,2 4-1-46,1 3 0 0,1-1 0 0,0-1 0 0,-3-5 0 0,2-2 0 0,-3-6-2 0,1-6-2 0,2-6 3 0,-4-2 0 16,2-3 1 0,-2-5 0-16,1-3 0 0,3-4-5 0,2-3 7 0,0-3-4 0,0-2-7 0,0 0 8 0,0-1 2 0,0 0-1 0,0 0 0 15,0 0 8-15,0 0-1 0,-2 0 2 16,2 0 0-16,0 0-3 0,0 0-3 16,0 0-2-16,0 0-1 0,0 0 0 15,-2 0 1-15,0 0-1 0,0-1 0 16,2-2 0-16,0-1-1 15,0-1 1-15,0 2 0 0,0 2-12 16,0 1-6-16,0 0 5 0,3 0 8 16,0 4 5-16,-3-1 0 0,1-1-2 15,-1 1 3-15,0-1 0 0,0-1 0 16,-1 0 0-16,-1-1 0 0,2 0-2 16,0 0-27-16,0 0-46 15,0 0-38-15,4 2-48 0,-1 2-82 16,0-1-196-16</inkml:trace>
  <inkml:trace contextRef="#ctx0" brushRef="#br0" timeOffset="190305.0063">23432 13361 452 0,'0'0'0'0,"0"0"41"0,0 0 21 0,0 0-12 16,0 0-41-16,0 0-6 0,0 0 1 16,0 0 20-16,0 0 9 15,-25-61 1-15,23 61 0 0,1 4-3 16,-2 1 1-16,0 1-4 0,1 1 1 15,0 5-2-15,-4-1-4 0,4 5-4 16,-2 1-2-16,3 2-11 0,1 6-1 16,0 1-1-16,0 4-2 15,0 6 1-15,-4 0-2 63,0 3 0-63,0 2-1 0,-3 0 0 0,0-3 4 15,2 0-3-15,2-5 0 0,1-2 0 0,2-5-1 16,0-1 0-16,4-3 1 0,1-2-1 0,0 0 0 0,1-4 2 16,0-1-2-1,-1-2 0-15,0-4 0 0,0-3 2 0,-3-3-2 0,3-2 0 0,-4-1 2 16,-1 0-2-16,0-7 14 0,0-2-1 0,-1-6 2 16,-5-4 0-16,-1-4 3 0,-3-4-4 0,1-2-7 0,-1-6-2 46,2-1 13-46,1-5 6 0,2-6-5 0,1 0-4 16,4-8 1-16,0-2-8 0,11 1-3 16,4 2 2-1,4 8 0-15,1 5 1 0,-5 8 1 0,-2 5-5 0,-3 5-4 0,-1 8 0 0,-3 7 1 0,0 5-13 16,1 3-50-16,-1 6-35 0,3 8-64 16,-4 5-67-16,-5 3-171 62</inkml:trace>
  <inkml:trace contextRef="#ctx0" brushRef="#br0" timeOffset="199822.0546">20582 14041 257 0,'0'0'0'0,"0"0"4"0,0 0-2 0,0 0 5 16,0 0 6-16,0 0 26 15,0 0 20-15,0 0 6 0,-67-2-21 16,66 0 4-16,0 2-3 0,1 0-37 16,0 0-9-16,0 0 1 0,2 0 0 15,4 2 65-15,1-1-20 16,3 0-7-16,1-1-5 0,8 0 1 15,-1-1-3-15,9-5-7 0,4 1 0 16,8-2-4-16,6 0-2 0,3 1-4 16,-1-1-9-1,4 4-5-15,-3 0 0 0,-1-2 0 0,-1 5 1 32,-2-2-1-32,-2 2 0 0,-4 0 1 15,0 0-1-15,-1 0 0 0,1-2 1 0,1 2-1 0,2 0 2 16,3 0 0-16,3-1 0 0,3-1-1 0,0 1 0 15,3-2-2-15,-4 1 1 63,1 1 2-63,-1 1 2 0,1 0 3 0,1 0 5 0,-3 0 0 0,0 0 0 31,1 3-5-31,0-2 5 0,0-1 4 0,4 0 1 0,2 0-5 0,4-3-3 0,3 2-5 0,4-2-2 0,4 0-1 16,3 1 0-16,1-1 0 0,-1 1 0 15,-4 2-1 1,-5 0 0-16,-4 0 0 0,-4 0-1 0,-5 1 1 0,0 4 0 0,-1-1 1 0,-2-1-1 63,1 1 0-63,1-1 1 0,6 0-1 0,1-1 0 0,5-2 3 0,2 0 0 0,2 0 2 0,1 0 3 31,2 0-4-31,-2 0 1 15,-4 0-3-15,-2 0 0 0,-5 1 0 0,-4 0 1 0,0 4-3 0,0-2 0 0,-1 3 3 0,3-2-4 0,-1-1 2 0,-1 1 0 16,2 2-2-16,1-2 2 16,2 0-1-1,1 0 0-15,1-1 0 0,0 1 1 0,3 0-1 47,-3-1 0-47,-2 0 2 0,-1 1-3 0,-2 1 2 0,-1 0-1 0,-2-1 0 0,0 3 0 0,5-2 1 0,4 3-1 31,1-2 0-31,4-1-1 0,1 0 1 0,-2-4 2 0,3 4-2 32,1-1 0-32,0 0 0 0,-3 4 1 0,-1-2-1 62,-6-2-1-62,-2 3 2 16,-2-2-2-16,-5 1 2 0,1 1-2 0,0-1 0 0,-1-1 2 0,2 0 0 0,0 2-1 0,0-3 0 15,-2 0 0-15,1 1 0 0,1-2 0 0,-3-1 0 0,-1 1 0 0,-3-1 2 0,-1 1-2 16,-2 4 0-16,-5-4 0 0,-3 0 2 0,-8 0-3 0,-4-3 1 16,-5 3 0-16,2 1 0 15,-5 1 0-15,0-3 0 0,0 7 0 0,-4-3-21 16,-3-2-26-16,0 1-41 0,-4 1-25 78,-1 2-52-78,-1 0-153 0</inkml:trace>
  <inkml:trace contextRef="#ctx0" brushRef="#br0" timeOffset="202701.0406">25748 14252 403 0,'0'0'0'0,"0"0"91"15,0 0-15-15,0 0-18 0,0 0-16 16,0 0-8-16,0 0 5 0,0 0 12 16,-2-3-7-16,2 3-13 0,0 0-2 15,0 0-7-15,0 0-6 0,0 0-5 16,0 0-3-16,0 0 2 0,0 0 2 16,0 0-3-16,0 4-4 15,-1 1 2-15,-1 3 7 0,-3 5-1 16,1 3-6-16,-4 3-1 0,4 4 0 15,-2-1 1-15,1 2 5 0,0 0 1 16,2 3-1-16,1 3 1 16,-1 3-4-16,-2-3-4 0,1 2-1 62,2 2-2-62,-2-5-1 0,4-2 0 0,-1 1 0 0,0-5-2 0,1 1 2 0,0-1 2 0,2-2-3 31,3 0 0-31,-4 4 1 0,1-5-1 0,-2 4 0 0,0-3 2 0,0 1-2 0,0-2 3 0,0 2-3 0,0-4 0 16,0-2 0 15,-1-2 0-31,0 0 0 0,0-4 0 0,-1-3 0 63,-1 0 0-63,2-4 0 0,1-1 0 0,0-1 2 0,-1 1 0 0,0 0-1 0,-2 0 0 0,1 0 0 0,2-2 0 0,0 0-1 0,0 2 0 0,0-2 0 0,0 0 0 15,1 0-2-15,0 0 2 16,-1-2 3-16,2-2-5 0,-2 1-36 0,1 1-13 0,-1 1-1 16,1-2-36-16,2 2-104 0,0-2-88 15</inkml:trace>
  <inkml:trace contextRef="#ctx0" brushRef="#br0" timeOffset="212296.1622">25358 15052 398 0,'0'0'0'0,"0"0"46"0,0 0 3 16,0 0-21-16,0 0-3 15,0 0 6-15,0 0 5 0,0 0-9 16,-9-22 1-16,7 22 9 0,-3 6-26 16,1 4-7-16,-2 6 5 15,1 5 8-15,0 2-3 0,1 5 1 16,-1 4-2-16,0 4-1 0,1-1 0 15,-4 5 1-15,3-1-2 0,-2 3-5 16,-3 4 2-16,0-5-4 31,2 2-2-31,-3-1 0 0,-1 1 0 0,-1 0-2 0,-2-1 0 0,3 0 1 0,-2 1-4 32,-1-2 0-17,3-4 3-15,0-6 0 0,2-3 0 0,3-2 0 0,0-1 0 16,3-2-1-16,4-5-1 0,0-3 0 0,0 0 3 0,1-4-2 15,4-1 1 48,1-2 0-63,0-2 5 0,-1 0 1 0,1 1-3 0,0-1-2 0,-1-1-1 0,2 1 0 0,0-1 2 0,0-2-2 0,5-1 0 31,3-2 18-31,2 0 0 0,5 0-3 0,3 0 1 16,4 0 3-16,4-3-3 0,1 1-1 15,2 2-4-15,1 0-7 0,2 0-2 0,-1 3-2 0,3-1 0 0,-2 0 1 0,4 0-1 16,2-2 0 47,2 3 2-63,2-3-2 0,5 1 0 0,1-1 0 0,11 0 3 0,1-1 11 0,1-2 4 31,1-1 1-16,-2 1-10-15,1 2-4 0,0 0 1 0,-2 1 0 0,-5 0 6 0,-2 0 7 0,-3 2-12 0,0 1-3 0,0 3-3 0,-2-2 1 0,0 0-2 0,-3-1 0 0,5 1 0 0,-3-2 2 16,3 0-2-16,0-2 0 16,-6 2 2-1,2-2-4-15,-3 0 4 0,-4 0-2 47,-2 0 0-31,-2 0 0-16,-4 0 1 0,-3 0-1 0,-3-2 0 15,-4 2 1-15,-4-2-2 0,-5 1 2 0,-1 0 0 0,-7-1-1 0,-1-1 0 16,-2 1 3-16,-2-2-1 0,-2 1 1 0,-2-1 1 0,-1-1 3 0,0-1-2 0,0-1-3 0,-2 0-1 16,-2 0 1-16,0-2 0 0,-2 1-3 15,3 0 2-15,0-4 2 32,0-1-3-32,2 2 0 78,0-3-1-78,-1-1 1 0,2-1-2 0,0-3 4 15,0-3-4-15,0-3 2 16,2-2 0 0,1 1 0-16,2-4 0 0,0 5 0 0,3-5-2 0,-1 3 4 0,-1-3-3 0,1 4-1 0,-1 1 4 15,-4 1 1-15,0 0-3 0,0 1 0 0,-2-2 2 0,0 1-2 0,0-2 4 0,0-2-4 0,0 1 0 0,2-4 0 0,1 2 0 0,-1 0-1 0,4 1 1 31,-2 0 0-31,-1 3 0 0,2 2 0 0,-5 1 0 0,0 6 0 0,0 1 0 0,0 3 2 63,-5 1-3-63,0-1 2 0,-3 2-1 0,3 1 0 0,0 1-3 16,1-2 0-16,0 1-3 0,-1 0 6 0,2-1 0 0,-2 2-4 0,0 1 5 0,-1 0-1 15,1 4 0 1,-2-1-4-16,-4 4 5 0,2-2 1 0,-5 2-1 0,-1 0-2 0,-2 0 0 0,-4 2 2 0,1 2-2 31,-3-3-7-31,-3 1 8 0,0-1 0 0,2-1 0 0,-2 0-1 63,-2 2 1-63,-3-2 0 0,0 0 0 0,-1 0 0 0,-2-2 0 15,0 1 0 16,-3-4 1-31,-2 3-1 0,2-4 0 0,-4 3 7 0,2-3-1 0,-2 3-1 0,2 2-3 16,-4-2-2-16,0 0 0 0,-3 3 1 0,-1-3-2 0,-2 1 2 0,-1 0 0 16,2 0-1-16,-2-2-1 15,-2-1 1-15,-3 2 0 47,-2-1-1-47,-1 2 1 0,-2-1-4 16,-2 0 7-16,0 1-3 0,-1-1-1 0,-2 3 2 0,0 0-1 0,-3 0 0 0,1 0 0 0,-2 5 0 0,3-4 0 0,2 2 0 0,6-1 0 0,2-2 0 0,2 0 5 31,2 0-4-31,0 0-2 0,0 0 2 0,2-2 0 0,5-1-2 16,0-4 2-16,8 0-1 15,2 1 0-15,3 0 0 0,4-1 2 0,4 2-3 0,5 1 2 63,1 1-3-63,4 0-50 47,4 2-23-47,5 1-41 0,5 0-151 0,0 0-189 0</inkml:trace>
  <inkml:trace contextRef="#ctx0" brushRef="#br0" timeOffset="213967.1168">26088 15380 519 0,'0'0'0'0,"0"0"60"15,0 0 0-15,0 0-14 0,0 0 12 16,0 0 2-16,0 0 1 0,0 0-2 16,22-46-21-16,-17 46-21 0,-2 0-14 15,-1 3 1-15,-1 8 9 0,1 0 8 16,2 3-2-16,2 4-3 16,0 3 6-16,-1 6 6 0,3 0-7 15,-4 6-6-15,4-2-5 0,-3 3-6 16,-1-2-2-16,-2-1 1 31,-2-4-2-31,0-1-2 0,0 0-1 0,0-2-2 0,1 0-1 0,1-2 7 16,-2-5-3-1,0 1-1-15,0-4 4 16,0-1-4-16,0-2-4 0,0-1 2 0,0-2-3 0,0-3-2 0,2-4 1 16,3 0-3-16,1-1 4 0,5-2 12 15,0-8-2 32,3-4-1-31,5-5 7-16,0-4 2 0,6-7-6 0,5 0 5 0,0-4 4 0,7-1 7 31,2 1 12-31,1-1 8 0,1 4-1 0,-2 3-11 0,-4 6-18 31,-4 2-12-31,-5 3 2 0,-3 1 3 0,-7 3-6 63,0 2 3-63,-3 0-3 0,-1 3-17 0,-3 0 11 0,-1 1-7 0,-1 3-18 0,-3-1-5 31,2 2-15-31,-2 0-15 16,-3 0-7-16,4 3-29 0,0 1-122 0,4 4-23 0</inkml:trace>
  <inkml:trace contextRef="#ctx0" brushRef="#br0" timeOffset="220138.4413">7432 13361 246 0,'0'0'0'0,"0"0"88"0,0 0-56 15,0 0-8-15,0 0-2 0,0 0 5 16,0 0-14-16,0 0-9 16,-10-3-4-16,10 3 0 0,0 0 0 15,1 0 2-15,-1 0 17 0,0 0 18 16,3 0 6-16,-2 0 26 0,1 0-21 16,0 0-15-16,-1 0-18 0,-1-2-2 15,0 2 0-15,0 0-3 0,0 0-4 16,0 0-2-16,-1 2-4 15,1 1 0-15,0 2 5 0,-1 0-6 16,1-4 2-16,0 2-1 0,0-1 0 16,0 2 0-16,0 1 1 0,0-1-1 15,0 2 0-15,-1 1 10 0,1 2 5 16,-3 4 3-16,0-3 5 0,0 5-2 16,0 0-6-16,-2 3-3 15,2 1-1-15,-3 3-5 47,-1 2-4-47,-2 3-2 0,-3 1 0 16,1 2 4-16,0 1-4 0,-1 1 0 0,1-1 2 31,0 0-2-31,0-2 0 0,1-1 2 0,3-3-2 0,2-1 0 0,4-5 16 0,1-2-8 31,1-3-2-15,7-4 1-16,-1 0-5 62,3-3-1-62,0 1 0 32,0-3 0-32,0-1 2 0,3-1-4 15,-4 0 1-15,0-1 0 0,0-2 2 0,-1 0-1 0,2-1 0 0,2-5 0 0,-1-4-1 0,4 0 0 0,0-6 4 0,3-2-5 16,4-1 2-16,-1-3 10 0,7-3-6 0,1 2 0 0,1-2-3 0,-1 2-3 0,0-4 2 0,-1 0 2 0,-4-1-5 0,3-1 4 0,-3-1-1 0,-2 3-1 0,-4-1 0 0,-1 2 0 0,-4 1 1 15,-4 0 2-15,0 4-2 0,-6 0 1 0,3 6 2 0,-4 1 3 63,-1 1 8-63,-1 4 6 0,0 2-6 0,0 1-1 0,0 3-3 0,-2 2-4 0,0 1 0 0,1 0-2 0,0 0-1 0,-3 0-3 0,0 0 0 16,1 4-1-16,-2 2 0 15,2 3 0-15,-2 2-1 0,1 6 0 16,0 4 1-1,-1 8 2-15,2 4-2 0,-2 8 0 0,0 4 3 63,2 6-2-63,3 0 6 0,0-3 6 0,7 2 6 0,2-7-4 0,4-5-5 0,5-6 1 31,0-7 0-31,3-3-5 0,0-6-2 16,1-3 2-16,-1-2-3 0,0-3-2 0,-3 0 1 0,-1-2-1 0,-4-3-2 0,-2 2-80 0,-3-2-8 15,0 1-93-15,-1-3-100 0,-6-1-161 0</inkml:trace>
  <inkml:trace contextRef="#ctx0" brushRef="#br0" timeOffset="221488.4059">4642 13144 453 0,'0'0'0'0,"0"0"42"16,0 0 0-16,0 0-11 0,0 0 3 15,0 0 7-15,0 0 5 0,0 0-11 16,0 0-29-16,-35-28-6 0,33 40 0 16,0 4 33-16,2 6-7 0,-1 7 2 15,1 7-6-15,0 5-10 0,-1 8-5 16,-3 4-4-16,-1 2-1 16,1-1-1-16,-3-2 1 0,3-4 0 31,-4-6-1-31,3-5 2 15,0-4-2-15,2-6 1 0,0-3 1 0,2-5-2 0,1-5 0 0,-1-6 0 16,1-2 0 0,0-6-2-16,0 0-2 0,2-2 4 0,2-6 39 0,3-4-25 0,4-3-8 31,3-2-3-31,4-2 3 0,2-5-3 0,4 0 0 16,2-2 0 30,4-1 6-46,1 1 4 0,0 3 10 0,-2 4 2 0,-1 5-10 0,-5 10-11 0,-6 4-1 16,-6 2-5-16,-2 11 2 0,-7 7 6 16,-2 2-3-16,0 7 0 0,0 2-1 0,-3-1-4 0,1 1 2 0,-2-3 0 15,3-5-1 1,1-2-8-16,0-5 6 0,2-4-2 0,4-5 3 0,2-4-2 16,-2-2 0-16,7-1 4 0,1-1 1 15,0-4-2-15,3-2 0 16,2-4 4-16,-4 3-1 0,4-2-2 0,-4 2 0 47,-2 4-2-32,-6 4 1-15,-3 6 0 0,-2 9-2 32,-2 5 2-32,0 4 5 0,0 5-6 0,-3-1 2 0,1-2-2 0,1-3 0 0,1-4 1 0,3-5 0 0,5-5-5 0,4-3 4 0,1-4-1 31,4-2 1-31,0-5 2 0,4-7 4 0,0-1 0 0,1-2 2 0,0-1 6 0,-2 2 4 15,-2-1 2 32,2-1-3-47,-5 2-9 0,2 0-1 0,-5 0-4 0,-1 4-2 32,-3-2 0-32,-4 2 7 0,-3-2-6 0,-1-1 2 0,0 1-3 15,-1-2 0-15,-6-1 0 0,-2-1 2 0,-2 3-3 31,-3-3-6-31,1 7-1 0,1-1 0 0,-1 4 8 0,3 5 0 63,0 1-7-63,-1 1 4 0,7 6 3 0,-3 2 0 0,5 1-92 0,0 0 20 31,0-1-48-31,2 0-36 0,0-3-55 0,5-2-100 0</inkml:trace>
  <inkml:trace contextRef="#ctx0" brushRef="#br0" timeOffset="221811.639">5591 13686 533 0,'0'0'0'0,"0"0"53"0,0 0 21 0,0 0-33 0,0 0-27 0,0 0-2 0,0 0 31 15,0 0 0-15,0 0 16 0,-28-42-15 16,15 44-22-16,-1 2-1 0,-1 1-13 16,4 2-2-16,0 4-4 15,5 1 2-15,3 0-2 0,3 5-3 16,5-1-1-16,5 1 2 0,1 2 0 15,6-1 1-15,-1 0 0 0,2 0 0 16,1-2-1-16,-4 0 0 16,-2-3 5-16,-4 0 3 31,-6 0-1-31,-3-1 1 0,0-3 14 0,-8 2 11 0,-2-1-4 0,-2-3-12 0,-6 2-10 31,3-3-4-31,-5-2-3 47,-2 5 0-47,2-5 1 0,1 1-16 0,1-1 3 0,-1 1-14 0,3-1-30 0,3 0 3 0,4-4 6 0,4 0-44 31,5 0-54-31,1-8-103 0</inkml:trace>
  <inkml:trace contextRef="#ctx0" brushRef="#br0" timeOffset="222115.9331">5736 13302 329 0,'0'0'0'0,"0"0"72"0,0 0 2 0,0 0-19 0,0 0 0 0,0 0 22 15,0 0 7-15,0 0-10 0,0 0-15 16,10-111-3-16,-8 113-36 0,4 9-17 16,-1 8 4-16,5 11-3 0,1 8 2 15,-1 10-3-15,1 4-2 16,1 8 1-16,-1 0-2 0,-2-5 0 0,-2-5 3 15,1-2-1-15,-2-7-2 32,0-3 0-32,0-4 3 0,-3-7-4 0,-3-3 2 15,0-5-2-15,0-1-21 0,-3-3-7 0,-2-5-16 0,1-1-11 16,-2-5-14 0,2-4-64-16,-4-1-57 0,-4-11 37 0</inkml:trace>
  <inkml:trace contextRef="#ctx0" brushRef="#br0" timeOffset="222259.315">5700 13627 501 0,'0'0'0'0,"0"0"103"0,0 0-6 0,0 0-27 0,0 0-20 0,0 0-5 0,0 0 14 0,0 0 10 0,0 0-5 0,92-19-17 0,-55 20-16 0,6 4-21 0,1-3-8 15,0 6-4-15,2-1-149 16,-2 2-23-16,-1-2-85 0,-4 3-184 15</inkml:trace>
  <inkml:trace contextRef="#ctx0" brushRef="#br0" timeOffset="224447.3168">28255 14875 311 0,'0'-14'0'0,"2"7"89"0,5 0-36 16,-1 1 6-16,1 3 1 0,1-1-17 16,-5 1 17-16,-1 3 0 0,1 0-22 15,1 6-2-15,-1 7 19 16,4 6-15-16,-4 8-11 0,0 6-6 15,-1 4-10-15,3 6-5 0,-4 2-7 16,-1-2 2-16,0 1-1 0,-5-2-3 16,-3-3 2-16,-2-4 2 0,1-6-2 15,-3 0 2 17,3-7-2-32,1 0-2 0,0-4 2 0,3-7-2 0,1 0-10 0,1-3 4 0,3-6-1 15,0 0-1-15,0-2 5 0,0 0-2 16,2-9 4-16,5-5 4 15,4-2-1-15,1-4-1 16,1-2 0-16,3 0 0 0,4 0 0 16,1 4-3-16,5 4 3 0,1 1 11 0,-1 2 0 15,0 4 6-15,-2 3 4 63,0 3-2-63,-2-1-4 0,-3 2-5 31,-2 0-3-31,-1 3-1 16,-5 2-2-16,0 1 3 0,-3 2-1 0,-1 1-5 0,-2 1 4 0,-2-2-3 0,-3 0-1 15,1 3 2-15,-1-2-1 0,0 0-3 63,0 0 2-63,0-2 1 15,3-2-2-15,2 1 0 0,3-1 1 0,1 0 0 0,3 0 0 32,0 0 0-32,-1 1-2 0,1 0 2 0,-1-1 3 0,0-3-2 15,3-1 9-15,1-1 5 0,-2 0 1 0,-1 0-2 0,0 0-7 0,-2 0-5 0,-2 0 0 16,-6 2-3-16,-2 1 0 0,0 8 0 0,-2 0 5 0,-1 4-4 0,0 1 2 0,2 0-1 0,0 2-4 78,1 1 4-78,1-5-3 0,6-1 2 31,1-4 0-31,5-1-1 0,-2-3 0 0,4-5 5 0,2 0 0 0,1-5 3 0,4-3-4 16,-3 0-2-16,1-4-2 0,-2-2 0 0,-2-2 5 0,-3 2-6 0,-4-5 2 0,-1 2 5 0,-6-1-4 0,-2 2 10 31,0 0 0-31,-1 5-4 0,-1 0 0 0,-7 4-5 0,0 1-3 47,-1 2 0-31,-2 2 0-16,-1 2-49 0,0 2 2 0,2 4-21 0,0 0-39 0,2-1-23 0,4 1-79 0,0-1-120 0</inkml:trace>
  <inkml:trace contextRef="#ctx0" brushRef="#br0" timeOffset="224726.8345">29294 15273 744 0,'0'0'0'0,"0"0"23"16,0 0-3-16,0 0 2 0,0 0 5 0,0 0-9 0,0 0 10 0,0 0 6 0,0 0-7 15,-16-105-7-15,2 105-12 0,0 0-8 16,3 0 0-16,0 4 5 0,8 4-3 16,3 5 2-16,0 6-2 0,7 2 5 15,9 3 5-15,-1-1 6 0,6 1 12 16,6 1 5-16,-1-4-17 16,-5 1-9-16,-3-4-4 0,-9-3-3 15,-6-4-2-15,-3-1 0 0,-6-3 7 31,-12-3 8-31,1 2 23 0,-11-6-13 0,-4 3-11 0,-5-3-6 0,-4 0-6 16,0-3-3-16,-2-6-9 16,2-2-30-16,1-1-49 0,6-1-22 62,4 1-50-62,10 0-79 0,10-1-54 0</inkml:trace>
  <inkml:trace contextRef="#ctx0" brushRef="#br0" timeOffset="225071.7965">29675 14789 649 0,'0'0'0'0,"0"0"76"0,0 0-34 0,0 0-9 16,0 0-1-16,0 0 1 0,0 0-12 16,0 0 8-16,38-18-5 15,-49 51 4-15,-3 6 2 0,-3 12-15 16,2 5-5-16,-1 4-4 0,3 1 1 16,2-2-3-16,4-2 0 0,5-1 2 15,2-4-5-15,1-4-1 0,7-1 0 16,0-4 2-16,2-8-2 15,1-4-12-15,-4-4-26 0,-5-5-38 16,-2-8-11-16,0-2-15 31,-1-5-12-31,-2-5-2 0,2-2-2 0,-2-6-195 0</inkml:trace>
  <inkml:trace contextRef="#ctx0" brushRef="#br0" timeOffset="225226.8172">29366 15190 602 0,'0'0'0'0,"0"0"86"0,0 0 22 16,0 0-43-16,0 0-49 0,0 0-18 16,0 0-173-16,0 0-336 0</inkml:trace>
  <inkml:trace contextRef="#ctx0" brushRef="#br0" timeOffset="225629.2793">30095 15108 669 0,'0'0'0'0,"0"0"97"0,0 0-65 0,0 0-21 16,0 0-11-16,0 0 0 0,0 0 3 16,0 0-3-16,0 0 0 15,-12 158 46-15,22-113-2 0,3 2-13 16,1 0-5-16,6-5-13 0,-2-3-5 16,3-2 1-16,3-8-4 0,3 0 2 15,-1-8 2-15,5-4 14 16,5-3 1-16,-1-6-4 0,3-1-2 15,0-7 4-15,-1-7-4 0,6-7-8 16,-4-5-3-16,2-6-3 16,-5-6-2-16,-8-6 3 47,-4-5-10-47,-5 2-37 0,1 3 10 0,-3 9 10 0,0 9-10 0,-3 3 2 31,-4 7-16-31,1 6-81 0,-2 2-166 15</inkml:trace>
  <inkml:trace contextRef="#ctx0" brushRef="#br0" timeOffset="227691.1318">29412 15026 341 0,'0'0'0'15,"0"0"75"-15,0 0 14 0,0 0-36 16,0 0-23-16,0 0-20 15,0 0-1-15,0 0 22 0,12-27 16 16,2 21 11-16,-1-2 0 0,7 3-9 16,3-3-11-16,4 0-2 0,8 0-4 15,7-3-3-15,5 2 7 0,7 0 0 16,2 2-6-16,0 5-5 16,-5-1-16-16,-7 3-6 0,-7 5-2 62,-9 4-2-62,-8-2-49 0,-5 2-14 16,0 2-27-16,3 1-20 0,6 3-53 0,-1-4-217 0</inkml:trace>
  <inkml:trace contextRef="#ctx0" brushRef="#br0" timeOffset="237117.2233">25234 9716 325 0,'0'0'0'15,"0"0"28"-15,0 0-16 16,0 0-5-16,0 0 13 0,0 0 24 0,0 0 24 16,0 0-6-16,-1-3 2 15,3 3-4-15,-1 0-34 0,2 0-15 16,3 5-2-16,-1-2 1 0,4 1 0 15,5 0 1-15,-1-1 2 0,9 3 3 16,4 0 11-16,5-3 13 0,7-3-2 16,2 0 0-16,6 0-9 15,5-4-2-15,0-1 5 0,3-1-4 16,0 2-6-16,-2-5-9 0,1 3-6 31,0 4-4-31,-6-4-2 47,1 4 1-47,-1-2-2 0,4 2 0 0,-1-1 0 0,6 2 2 47,6 1 0-47,2 0-1 0,5 0-1 0,2 0 0 0,0 0 0 31,0 0 0-31,-3 0 0 0,1 3 0 0,-3-2 0 78,1 1 1-78,-1-1 1 0,2-1 0 0,3 0-4 0,6 0 4 0,1 0 0 0,5 0-4 0,-4 0 4 0,6 0-4 0,-1 0-6 0,-3 3 5 32,-3 2-1-32,-5-1 4 0,-2 0 0 15,-3 4-1-15,-4-3 1 0,1 3-3 0,0 2 3 16,3-6 0-16,3 7-6 0,0-6-3 0,0 3-5 15,2 0 9-15,-3 2 3 0,1-3-7 0,-1 0 0 0,-1 0-2 16,-4-2 3-16,-2 1-2 0,0 0-6 0,-2-2-8 0,0 1 5 0,-2 1-8 63,3-1-25-63,-2 3-5 15,4 4-32-15,-6-2-102 0,-1-1-37 16</inkml:trace>
  <inkml:trace contextRef="#ctx0" brushRef="#br0" timeOffset="248456.6372">27371 4846 446 0,'0'0'0'15,"0"0"81"-15,0 0-6 0,0 0-28 16,0 0 2-16,0 0 12 0,0 0-5 16,0 0-9-16,-6-44 3 0,6 37-12 15,-1 1-16-15,1-2-15 16,0-1-5-16,-2-4 1 0,2-4-4 15,6 0 2-15,2-6 3 0,3-5 11 16,2-2 7-16,-2-5 4 0,2 0 0 16,2-4-1-16,-1-2-7 0,2 0-2 15,1-2-5-15,3 2-3 32,0 6-5-32,1 3 1 0,-2 8-4 15,-3 7 0-15,-4 9-1 31,-3 0 1-31,-1 8 0 0,-1 5-7 0,-4 11 8 0,1 10 6 16,1 5-2 0,-1 7-3-16,0 6-1 0,5-1 2 0,-3-1-2 0,2-2-2 78,4-3 1-78,-1-3-1 0,0-6-6 0,3-2 7 0,-3-4 0 0,1-3-7 31,-1-2 1-31,-4-5 3 0,2-2-1 16,-1-5 4-16,1-5 0 0,3 0 0 0,4-14 0 0,1-3 21 15,7-4-3-15,4-8 4 0,5-7-4 0,6-5-8 0,5-7-1 0,3-5-5 0,4-2-1 0,3 2-2 0,-3 7 0 63,-3 5-1-63,-4 9 0 0,-8 7-34 0,-13 9-47 0,-4 1-7 0,-5 6-15 0,-6 5-27 31,-3 1-75-15,-3 3-120-16</inkml:trace>
  <inkml:trace contextRef="#ctx0" brushRef="#br0" timeOffset="249036.3406">28359 4786 631 0,'0'0'0'0,"0"0"129"0,0 0-47 16,0 0-7-16,0 0 8 0,0 0-17 15,0 0-6-15,0 0-9 16,0 0-26-16,215-302-4 0,-184 254-2 15,-3 3-6-15,-1 0-6 0,-4 1-9 16,0 5 4-16,-3 7 1 0,-6 2-4 16,1 6 2-16,-6 1 1 0,0 7-3 15,-4 4 2-15,1 5 4 16,-4 5-3-16,1 2 3 0,1 1-4 31,-2 12-2-31,1 9 2 0,-1 7 3 0,-2 10-3 47,0 10 2-31,0 5-2-16,0 1-1 15,-3-2 0 1,1-3 3-16,0-4-3 0,-1-9-15 0,3-4-6 0,0-6-16 0,3-4 2 0,0-7-11 0,-1-2-24 16,-2-4 12-1,0-5 9-15,0-1 6 0,-3-3 8 0,-3-1-22 0,0-5-86 0,-9-8-61 0,2-7-103 0</inkml:trace>
  <inkml:trace contextRef="#ctx0" brushRef="#br0" timeOffset="249113.9499">28614 4429 635 0,'0'0'0'0,"0"0"127"0,0 0-53 0,0 0-17 0,0 0 8 0,0 0-2 0,0 0 2 0,0 0-11 16,0 0-15 0,148-25-10-16,-111 25-22 0,-1 0-14 0,-2 0-170 15,-5 1-172-15,-6-1-330 0</inkml:trace>
  <inkml:trace contextRef="#ctx0" brushRef="#br0" timeOffset="249620.8805">29339 4226 390 0,'0'0'0'0,"0"0"68"0,0 0 16 16,0 0-1-16,0 0-15 0,0 0-13 15,0 0 0-15,0 0-14 0,0 0 10 16,27-92 17-16,-26 95-24 0,-1 13-4 16,0 10-9-16,-4 8-22 15,-3 6-3-15,1 3-3 0,1 7 1 16,0-1-2-16,5 1 5 0,0-3 10 16,0-5 0-16,5-3-13 0,4-2-3 15,1-5 2 1,3-4-4-16,-4-3-6 0,0-4-17 0,0-3-13 15,-6-4 4 32,-1-2-12-47,-2-5-30 32,0 1 11-32,0-6-10 15,-3-2-50-15,-4-2-16 0,0-12-110 0</inkml:trace>
  <inkml:trace contextRef="#ctx0" brushRef="#br0" timeOffset="249731.3014">29163 4174 610 0,'0'0'0'0,"0"0"78"0,0 0 30 0,0 0 3 0,0 0-43 0,0 0-30 0,0 0-19 0,0 0-15 0,0 0-4 0,490-46 0 0,-420 46-145 0,-5 6-25 0,-13-5-310 0</inkml:trace>
  <inkml:trace contextRef="#ctx0" brushRef="#br0" timeOffset="251111.5961">25974 4615 274 0,'0'0'0'16,"0"0"0"-16,0 0 88 0,0 0-14 16,0 0-8-16,0 0 3 15,0 0-9-15,0 0 0 0,-5-30-8 0,6 29-11 16,5 1 3-16,7 0 12 15,7 0-14-15,9 2 4 0,7 4-6 16,5-3-8-16,7-2-15 0,1 1-13 16,3-2-1-16,-2 0-6 0,-2 0-114 15,-6 0 2-15,-8 0-75 0,-5 0-150 47</inkml:trace>
  <inkml:trace contextRef="#ctx0" brushRef="#br0" timeOffset="251399.3733">26481 4492 685 0,'0'0'0'0,"0"0"45"0,0 0 20 16,0 0-18-16,0 0-22 0,0 0-8 15,0 0 8-15,0 0-2 0,0 0-8 16,331 17-2-16,-296-9-5 15,-7 4-4-15,-12 1 0 0,-8 4 6 16,-8 2 19-16,-14 3 12 0,-13 1-29 16,-9 4-6-16,-11 2-1 0,-7 1-3 15,-7 2 1-15,-4 0-6 0,-1 2-40 16,6-1-6 15,5 0-37-31,7-1-62 16,7-2-105-16</inkml:trace>
  <inkml:trace contextRef="#ctx0" brushRef="#br0" timeOffset="252002.5077">26132 5969 471 0,'0'0'0'0,"0"0"149"0,0 0-72 15,0 0-18-15,0 0-2 0,0 0-15 16,0 0 2-16,0 0 3 0,270-8-20 16,-220 8-21-16,-3 0-8 0,-4 0-56 15,-3 0-36-15,-6 0-91 16,-8-2-39-16,-7-4-178 0</inkml:trace>
  <inkml:trace contextRef="#ctx0" brushRef="#br0" timeOffset="252296.7189">26802 5759 697 0,'0'0'0'0,"0"0"23"0,0 0 7 0,0 0 18 0,0 0-19 0,0 0-1 16,0 0-3-16,0 0-3 0,0 0-10 15,212 76-2-15,-176-58-7 0,-2-1 0 16,-6-1-2-16,-5 5 0 0,-7-1-2 16,-9 0 2-16,-6 0 0 0,-4-1 3 15,-13 1 34-15,-5 2-27 16,-4-1-7-16,-7 1-3 0,2-2 0 16,3-4-2-16,3 0-71 15,7-3-1-15,-1-3-56 0,7-4-188 63</inkml:trace>
  <inkml:trace contextRef="#ctx0" brushRef="#br0" timeOffset="252831.8135">27761 5898 575 0,'0'0'0'0,"0"0"0"0,0 0 178 0,0 0-99 0,0 0-59 0,0 0-13 0,0 0-8 0,0 0 2 0,0 0 10 0,2 13-4 0,-6 1 2 0,-5 6-2 15,-1 4-6-15,-4 7 1 16,-1 1 2-16,-3 4-7 0,1 0 5 16,-2 1 0-16,2-1-2 0,6-4 0 15,0-2 1-15,4-3-1 16,4-5-11-16,3-1 6 15,0-8 3 1,7 0 2-16,0-1 0 0,4-3 0 0,1-4 0 0,0 0 0 16,4-2 2-16,0-3 2 0,4 0 0 62,0-8 9-62,3-2-1 0,4-3-6 0,-1-5-4 0,2 4 2 0,-4-6-3 0,-3 1 0 0,-4-1 1 0,-2-2 0 0,0 0-2 0,-7-2 0 0,-2 2 4 31,-6 0-4-31,0 4 0 0,-3 4 13 0,-2 3-1 0,3 8 5 16,-1 3-6-16,1 0-15 0,0 3 5 16,1 5-2-16,1 2-9 0,0-3 6 31,1 1 2-31,7-2-1 0,2-6 5 0,3 0 1 0,3-9 15 47,1-7 8-47,4-6 3 15,2-5-4-15,0-2-7 0,-3-2 4 0,-5-1-1 0,-6 2-11 0,-9 0 0 0,-6 3 9 0,-10 2-11 16,-11 1 1-16,-3 5 2 16,-2 6-8-16,-2 5-5 0,1 5-6 0,-4 3-38 0,1 9-3 15,0 1-38-15,2 5-21 0,5 1-47 16,7-1-168-16,8-3-104 0</inkml:trace>
  <inkml:trace contextRef="#ctx0" brushRef="#br0" timeOffset="253491.7126">28149 6027 478 0,'0'0'0'0,"0"0"174"0,0 0-73 0,0 0-39 16,0 0-36-16,0 0-9 0,0 0-2 15,0 0-9-15,0 0 2 0,98 158 9 16,-98-136-7-16,-2-1-3 0,-6 0 3 16,-5 2-6-16,1-3 3 0,-1-2-5 15,-1-5 0-15,3-2 0 16,5-4 0-16,4-4 4 0,2-2 6 0,0-1-3 16,0-3-1-16,2-5 3 15,5-7-10-15,5-1-2 0,7-3 2 16,4-2-1-16,1 2 1 0,7 1 2 15,1 3 2-15,0 1 12 47,1 6 12-47,-1 3 7 0,-1-1-18 0,-1 6-9 0,-3 0-8 0,-2 6 0 0,-1 1 1 16,-1 0-4-16,-5 4 4 0,-2-3-2 0,-2-2 0 0,2-1 0 16,1-5 2-16,1 0-1 0,4-2 1 15,-1-5 0-15,-2-3-1 16,1-2 0-16,-2 1-1 15,-4 2 0-15,-2 1 0 0,-4 6 1 0,-4 2-1 16,-2 4-8 31,-2 9 13-47,-2 4 16 16,-2 4-15-16,-2-1-6 0,1-1 0 0,5-5-33 0,0-3 10 31,1-5-11-31,4-6-2 0,1 0-24 0,3-2-19 0,-3-7-2 0,1-5-50 0,-3-3-47 0,-3 1 33 15,1-4 42 1,0 2 65-16,0-5 49 0,-2-1 64 0,0-3 36 0,0-1-1 0,-5-2-16 0,1 2 4 16,2 6-41-16,2 2-22 0,0 5-23 15,5 3-8-15,2 2-3 0,4 0-2 63,1 5-80-63,3 2-111 0,-2 3-162 0</inkml:trace>
  <inkml:trace contextRef="#ctx0" brushRef="#br0" timeOffset="257759.8473">29531 6172 367 0,'0'0'0'0,"0"0"77"15,0 0 7-15,0 0-14 0,0 0-8 16,0 0-17-16,0 0-1 0,0 0-12 16,-32-69-9-16,31 66-2 0,0 0-5 15,-1 3-10-15,-1 0-3 16,-3-2 4-16,3 2 8 0,-4 0 14 15,-3 0-1-15,-1 0-4 0,-3 6-8 16,-3 2-3-16,0 5-5 0,-5 1-8 16,0 5 0-16,3 0 1 0,3 1-1 15,3-1 0-15,3-1 0 32,1-4 0-17,6 2 0-15,3-2 0 0,0 0-4 0,0-1 3 0,0-4 0 0,2 0 0 0,9 0 1 31,-2-4 0-31,4-3 0 0,2-2 5 0,-3-1 0 0,6-5 1 0,-3-4 2 0,3 0 2 16,-1-3-2 0,3-3-2-16,0-1-2 62,2-2-1-62,1-3-1 0,0 0 2 0,2-3-5 0,4-1 2 0,-1-1 0 31,4-3-2-31,1-5-3 0,0-1 4 16,-6-3-11-16,-3 0 7 0,-6 1 5 0,-5 0-2 16,-1 5 1-16,-3-3 0 0,-4 5 0 0,-1-2-2 0,-2 2 3 0,-1 3-2 62,4 2 2-46,-2 6 0-16,-3 2 2 0,1 5 5 0,-1 4 2 0,-1 5-1 0,-3 4 5 0,-5 3 0 0,-2 12-5 31,-6 11-2-31,1 13-5 0,-1 10-2 0,3 6 0 16,0 5 2-16,5-3-2 15,1-3-6-15,6-5-2 0,2-10 1 0,2-5 6 16,3-4-5 0,-1-6-17-16,1-1 3 0,0-5-11 0,1-1-29 0,1-3 5 0,1-2-18 0,4-2-92 0,1-1-64 46,4-3-163-46</inkml:trace>
  <inkml:trace contextRef="#ctx0" brushRef="#br0" timeOffset="258482.2664">30161 6103 605 0,'0'0'0'0,"0"0"0"0,0 0 57 0,0 0-15 0,0 0-15 0,0 0-8 0,0 0 1 0,0 0 4 0,-98-28 11 0,84 28-3 0,-4 0 0 0,5 0-11 0,1 3-12 0,0 3-3 16,2-1-5-16,3 3 0 0,4-2-1 15,3-2 0-15,3 3-5 0,5-2 6 16,2-1-1-16,5-2 0 16,4 3 5-16,4 1-3 0,1 0-1 15,1 4 4-15,2-1 5 32,-3 3 0-32,-3 3-5 0,-7 3 2 0,-1 1 0 0,-6 4-2 0,-4 2-2 0,-2-2-1 46,-1 0 0-30,0-1-2-16,0-2 0 0,-1-1 1 0,1-2-2 0,0-3 2 31,0 3-1-31,-4 0-1 0,-2-1 2 0,-4 5 1 0,-1-1-4 0,-3 0 0 16,-6 4 3-16,-3-3-2 16,-1-2-1-16,1 0-3 0,-1-5-16 0,0-2-1 0,0-1-3 0,-2-4 0 0,0 3 11 15,0-10 3 32,-3 1 4-47,2-1 7 16,2-4 0-16,0-2 4 0,9-3 12 0,4-3 10 0,10 0 7 0,2-7-11 0,9-1-13 0,5-1-6 15,4 0 0 1,4 1-2-16,5-2-2 0,4 0 2 0,6-3 1 0,4-1 5 0,3 2 4 0,6-1 1 0,-1 1 0 0,-1 2 1 16,-3-1-4-16,1 1-4 15,-4 1 1-15,2 0 6 0,-4 2 10 0,0-1-11 63,0 2-6-63,-4-3-4 0,-2 2-1 0,-3 0 0 0,-3 0 1 0,-3 4 0 15,-6-3 2-15,-3 0-3 16,-5 1 0-16,-5-1 12 0,-5 0 14 0,-1 3 4 16,-3 2-13-16,-5 0-6 15,0 1-3-15,-5 4-6 0,1 1-1 16,-5 4 2-16,2 3-5 0,0 3 1 0,-2 8-1 0,5 5 2 15,1 3 0-15,4 8-1 0,3 3 1 0,4 2-6 0,2-1 6 0,11-1 0 16,4-2 1 31,2 0-1-47,2-8 0 0,2 1 0 0,1-5-13 0,0-4-23 0,3-4-44 0,2-2-67 31,3 0-85-31,-2-2-225 0</inkml:trace>
  <inkml:trace contextRef="#ctx0" brushRef="#br0" timeOffset="259276.9936">26068 7368 690 0,'0'0'0'15,"0"0"65"-15,0 0 21 0,0 0-55 16,0 0-16-16,0 0-1 0,0 0-10 16,0 0-2-16,0 0-3 0,269 42 1 15,-237-37 0-15,-5-3-25 0,0-1-13 16,-5-1-27-16,-4-7-94 15,1-4-56-15,-5-6-189 0</inkml:trace>
  <inkml:trace contextRef="#ctx0" brushRef="#br0" timeOffset="259519.0199">26542 7191 627 0,'0'0'0'0,"0"0"38"0,0 0 10 0,0 0 27 0,0 0-6 0,0 0 10 0,0 0 5 0,0 0-24 0,0 0-29 0,245 34-21 0,-208-15-6 0,-8 3-1 0,-9 0-4 0,-8 3 2 0,-9-2 2 16,-3 1-1-16,-11 1 15 15,-8 0 8-15,-1 1-13 0,-5 1-6 16,-3 2-3-16,-4-3-3 16,1 0 0-16,3-3 0 46,0-2-62-46,4 1-27 0,1-5-62 16,7-4-136-16,4-4-266 0</inkml:trace>
  <inkml:trace contextRef="#ctx0" brushRef="#br0" timeOffset="260224.5805">27560 7044 446 0,'0'0'0'0,"0"0"203"0,0 0-109 0,0 0-50 15,0 0 23-15,0 0-23 0,0 0-27 16,0 0-13-16,7 181-2 0,-8-127 2 16,-5-2 5-16,0-1 4 15,-4-1-2-15,-2-4-5 0,0-6-4 16,1-1 4-16,1-5-4 0,3-9-3 15,1-1 2-15,2-7-1 32,2-6 0-32,2-4-3 0,0-4 0 15,0-3 1-15,0 0 4 0,0 0 4 0,0-4-2 0,8-2-2 0,2-8 6 16,4-2-2 0,6 0 0-16,5-3 2 0,3-2 2 0,3 2-4 0,1 1-3 15,-1 1 2-15,-3 6 30 16,-1 4 21-16,-6 5-9 0,-4 2-26 15,-7 7-16-15,-4 6-5 0,-6 9 0 47,0 2 11-31,0 1-9-16,-1-3 2 0,1-3-2 0,3-2-4 0,9-4-16 0,3-2 1 0,6-6 1 0,1-5 12 16,2 0 0-16,0 0 2 15,1-5 2-15,-1-4 0 0,-6 0 2 0,0 0-1 0,-5 2 7 0,0 0 7 16,-7 3 3-1,-5 2 0-15,1 1-7 0,-2 1-7 0,0 2-5 0,-3 7 1 16,-5 3 0-16,-4 4 0 16,1 1-22-16,2 4 16 0,1-1 5 0,6-1-2 47,2 0 1-47,13-2 1 0,5-5-1 0,7 1 4 0,5-5 2 0,-1-7-3 0,3-1 4 0,0-5-2 15,-1-6 0 1,1-4 4-16,-1-4-5 0,-3-1 5 15,-6-5-3-15,-6 2-1 0,-6-3-1 0,-10 0 3 0,-3 6-2 16,-14 2-4-16,-11 4-11 0,-5 6-3 63,-6 2-39-63,-2 6-60 0,5 8-58 15,2 0-142-15,6-1-124 0</inkml:trace>
  <inkml:trace contextRef="#ctx0" brushRef="#br0" timeOffset="260717.0162">28652 7474 592 0,'0'0'0'0,"0"0"45"15,0 0 25-15,0 0-5 0,0 0-24 16,0 0-5-16,0 0-6 0,0 0 3 16,0 0-6-16,-25-53-10 0,7 54-11 15,0 5-2-15,4 4-4 0,3-1 0 16,5 4 3-16,6 1-3 15,5 3-3-15,10 0 3 0,4 4 0 16,7 3 3-16,2 1 1 0,3-1 3 16,1 2 15-16,-3-1 11 15,-5-2-12-15,-6 1-15 0,-10-2-4 0,-8-3-2 16,-2 1 0-16,-10 0 11 78,-3-4 14-78,-5-2-6 0,1-3-4 0,-7-2 8 16,-2-2-2-16,-1-1-16 0,-2-3-5 15,-2-3 0-15,1 0 0 0,7-2-52 0,6-2-7 16,6-5-39-16,10 1-59 0,3-7-97 0,0-1-215 0</inkml:trace>
  <inkml:trace contextRef="#ctx0" brushRef="#br0" timeOffset="260954.2331">29032 6989 505 0,'0'0'0'0,"0"0"110"0,0 0-7 0,0 0-29 0,0 0-16 0,0 0 7 0,0 0-43 0,0 0-14 16,12 27-3-16,-12 26-1 0,0 10-1 15,1 8-3-15,1 3 0 0,1-1 4 16,0-2-5-16,0-6-11 0,3-7 8 15,2-7-1-15,1-6-5 47,3-9-5-47,-2-8-17 0,-4-8-25 0,1-8-36 0,-4-9-13 16,2-3 1-16,-3-3-70 0,-2-13-19 0</inkml:trace>
  <inkml:trace contextRef="#ctx0" brushRef="#br0" timeOffset="261094.2733">28987 7288 945 0,'0'0'0'0,"0"0"83"0,0 0-53 0,0 0 15 16,0 0-25-16,0 0-16 0,0 0-7 15,0 0-30-15,0 0-44 0,511-11-173 16</inkml:trace>
  <inkml:trace contextRef="#ctx0" brushRef="#br0" timeOffset="265434.9051">23886 9853 572 0,'0'0'0'0,"0"0"131"15,0 0-90-15,0 0-11 0,0 0-5 16,0 0-2-16,0 0 6 0,0 0 12 16,-12-56-4-16,9 46-13 15,1 1 2-15,-2-2 10 0,-1 0-6 16,2-1-10-16,-1 0-1 0,2 2-2 16,2 0-1-16,-2 1-2 0,2 2-3 15,0 3-2-15,-1-1 2 0,1 3 4 16,-1-1-1-16,-1 3 1 15,-2 0 1-15,1 11-7 0,-1 1-9 16,0 8 0-16,1 2 3 0,1 6-4 16,2 1 2-16,0 0-2 0,0 6-7 15,4-2 2-15,0 4 1 0,-3 1-4 63,1-2 5-63,-2-1-4 0,0 0 1 0,-2-2 0 47,-2-3-6-47,4-4 0 0,0-4 3 0,0-3-3 0,0-7 0 0,3 1 8 0,-1-7 4 0,-1-3-2 0,2 0 2 0,-2-2-1 0,0-1 0 0,0 0-5 0,2-5 3 0,-3-3 8 15,0-5 2-15,0 2-5 0,-4-2 0 0,2-1 1 16,-3-2 0 31,1-7-2-47,0 0 0 0,2-2 6 0,1-6-4 47,1 3-1-47,-4-5 1 0,0 0-1 0,1-1 1 15,2 2 0-15,-2 5 10 32,1 0 1-32,0 8 1 0,1-1 5 0,0 5-2 0,1 0-4 0,0 2-4 0,-1 4-1 0,1 2-2 62,0 2-1-62,0 4 1 0,0 1-5 0,0 9 2 0,0 10-2 0,0 8 0 0,-1 6 0 0,1 7 0 0,0 6 0 0,0-4-2 0,2 6 2 31,3 2-2-31,1-2-5 0,0-1-4 0,1 0-2 16,-3-4-7-16,1 0 7 0,-1-4-3 0,-1-1 4 0,1-4 6 0,-1-4 0 16,-1-7 0-16,1-5 0 0,-1-5-3 0,-1-3-6 0,1-1-8 31,-1-6 0-31,0-1 3 0,-1-1 12 0,0-1 5 0,0 0 1 0,0 0 2 0,0 0 2 0,0 0 1 0,-3 0 0 0,2-2 9 0,-3-1 1 15,1 0 2-15,1 0-6 0,0 1-7 16,1 0-2-16,0 0 0 0,1 1 1 16,-2 1 2-16,2 0 4 0,0 0-2 15,0 0 3-15,0 0-1 0,0 0 4 16,0-1-3-16,0 1-7 16,0-2-4-16,0 2-18 0,0 0-29 15,5-1-38-15,5-2-45 0,1-5-99 16,0 0-307-16</inkml:trace>
  <inkml:trace contextRef="#ctx0" brushRef="#br0" timeOffset="266590.9968">26609 10438 280 0,'0'0'0'0,"0"0"54"15,0 0-27-15,0 0 2 0,11 18 5 16,-11-17 1-16,0-1 9 0,0 0 39 16,0 0-2-16,-1 0-20 15,-1 0-4-15,1 0-10 0,0-2-9 16,0-2-12-16,0-6-16 0,0-1 3 15,-2-4 4-15,3-1-3 0,0-7-2 16,3-2-1-16,1 0-3 0,-1-5-2 16,3-1 2-16,0 3 0 15,-1-5 0-15,1 3 7 0,1 2 2 32,-2 2-3-32,2 5-1 15,-3 1-3 16,2 2-3-31,-1 2-6 0,3 3 3 0,1 6 1 0,-2 0-2 0,2 2 0 0,-3 4 0 32,1 1 1-32,1 5-1 0,-3 9 1 62,4 8 1-62,1 5 0 0,-3 5-2 0,0 2-2 0,0 1 1 0,-3 0-1 16,2-4-1-16,-2 1 0 0,0-3 1 31,1-5-1-31,-2-2 0 0,2-5-1 0,0-3 1 0,0-5 0 0,0-3-5 16,-1-5 1-16,4-1 3 0,0-7 2 15,3-5 1-15,3-7 1 0,1-4 10 63,6-4 21-63,0-3 3 0,2 0-3 0,3-5 2 0,5 0-13 0,0-1-4 0,2 2-8 0,1 3-7 0,-6 6-3 0,-2 4 0 15,-7 5-2 1,0 3-32 0,-6 3 2-16,-1 6-9 0,0-1-28 15,-1 5-74 1,-1 0-9-16,1 0-38 0,0 5-103 0</inkml:trace>
  <inkml:trace contextRef="#ctx0" brushRef="#br0" timeOffset="267191.9441">27475 10551 440 0,'0'0'0'0,"0"0"160"0,0 0-47 16,0 0-32-16,0 0-12 15,0 0-8-15,0 0-9 0,0 0-5 16,19-48 1-16,-11 30-13 0,0-4-8 15,3-1-1-15,0-3-4 0,1-4-5 16,3-3-5-16,-1-4-5 16,3-1-4-16,-1-4-4 0,1-1 2 15,0 1 2-15,-1 0-4 0,1 7 2 16,-1 3 2-16,-1 5 2 0,-1 4 6 16,-3 5 6-16,-1 3 3 0,-2 4-6 46,-4 7-9-46,-3 1-5 0,2 3 0 0,-2 1 0 0,-1 5 0 0,3 6 2 0,-2 4-1 47,2 4-1-47,2 10 0 0,-1 0-5 0,0 9-4 0,1 5 4 0,1 1 3 0,-3 2 0 0,3 2 2 0,0-1 0 0,-1-4 0 32,1-1-2-17,-1-5 2-15,-2-7-38 0,2-3 2 0,-3-7-19 0,0-5-30 0,1-6 9 0,-3-5-26 16,0-4-29-16,0-2-13 0,-3-8-92 15,-4-8-88-15</inkml:trace>
  <inkml:trace contextRef="#ctx0" brushRef="#br0" timeOffset="267306.9062">27714 10251 635 0,'0'0'0'0,"0"0"229"0,0 0-164 0,0 0-14 0,0 0 20 0,0 0-4 0,0 0-7 0,0 0-3 0,0 0-20 0,130-39-27 0,-102 42-19 0,-1 6-58 0,-2 1-26 0,-3 0-75 0,1 5-32 0,-3 1-69 0</inkml:trace>
  <inkml:trace contextRef="#ctx0" brushRef="#br0" timeOffset="270791.0258">28456 10088 721 0,'0'0'0'0,"0"0"71"15,0 0-37-15,0 0-10 0,0 0-9 16,0 0-8-16,0 0-3 0,0 0-1 16,-38-74 11-16,32 75 7 15,-1 6 2-15,1 2 0 0,1 7-1 16,0 3-3-16,4 8-11 0,1 4-2 15,0 3 0-15,5 2-4 0,1 5-1 16,1-1-1-16,1-1 0 16,-1 1 3-16,-2-5-3 0,-2 0 0 15,0-6 3-15,-2-4-3 0,-1-2 0 16,0-5 2 15,0-7-2-31,0-1-19 16,0-1-3-1,0-5-14-15,-1 0-2 0,-3-3-3 0,1-1-10 0,-1-1-36 0,-1-7-20 0,-4-2-86 32,-2-5-91-32</inkml:trace>
  <inkml:trace contextRef="#ctx0" brushRef="#br0" timeOffset="270965.6472">28192 10068 729 0,'0'0'0'0,"0"0"147"0,0 0-83 0,0 0-4 0,0 0 7 0,0 0-10 0,0 0-7 0,0 0-5 0,159-25-14 16,-115 35-19-16,5 2-10 0,-3-1-4 15,1 4-87-15,0-3-78 0,-2 3 9 16,-3-1-60-16,-2-3-160 0</inkml:trace>
  <inkml:trace contextRef="#ctx0" brushRef="#br0" timeOffset="272153.4458">29615 10443 583 0,'0'0'0'0,"0"0"73"0,0 0-54 16,0 0 20-16,0 0-17 0,0 0-11 15,0 0-6-15,0 0 3 0,0 0 7 16,12 137 2-16,-12-124 0 16,0-5-9-16,0-2 3 0,-1 0 0 15,-3-1 0-15,-2-2-5 0,3 1 0 16,0-3 4-16,3-1 4 0,0 0 7 16,0-7-6-16,3-5-8 0,8-2-1 15,6-5-4-15,5-4 2 0,4 0 9 16,5 2 1-16,-1 1 12 15,1 4 12-15,-4 4 2 0,-1 9-21 32,-8 3-10-32,-6 9-8 15,-5 5-2-15,-3 7 2 16,0 1 4-16,-1 2-3 0,0 1 0 0,4-3-2 0,-2-2 0 0,4-1-22 16,1-4 10-16,1-3-1 0,1-4 11 46,1-3 2-46,4-2 0 0,-2 0 0 0,4-3 3 0,-1 0 5 0,2 0 7 0,2-4-1 16,0-2-7-16,1-1-2 16,0-4-4-16,0 1-2 0,-2-2 2 0,-4 0 1 0,-2-3-2 47,-4 2-4-47,-6-1 3 0,1-3-3 0,-5 4 3 0,-1 1 2 0,0 4-2 0,-1 1 2 0,-5 2 0 0,2 2 1 31,-3 3-1-31,1 1 0 0,-5 6-2 0,2 1 0 0,-1 3 1 0,-1 2 0 47,1-1-1-47,5 3 1 15,0-3-5-15,5 0 4 0,0 0-2 0,5 0 0 0,1-2 2 16,3 2 2-16,3-2-2 0,0 1 2 0,3-2-3 0,1 2 3 0,-1-2 0 16,4-2 2-1,-4-3-3-15,3-2 0 0,3-2 0 0,-1-6 0 0,8-1-6 0,0-7 6 63,3-4 0-63,0-2-7 0,-1-6-2 0,-2-4-6 0,4-1 0 15,-5-4-4-15,2-5-8 0,-4-3 11 16,-4-2 3-16,-5 0-8 0,-3-5 8 0,-5 4 8 0,-5 2 3 0,-3 5 2 0,0 6 0 0,-6 2 33 16,-3 6 5-16,-2 1-4 15,3 7-9-15,2 3-6 0,-1 1-11 0,3 9-5 16,2 2 0-16,2 2-4 0,-1 13-3 15,-3 6 3-15,3 10 0 63,1 10 1-63,-1 7 0 0,1 7 1 0,0 1-1 0,2 2 0 0,8-2 0 31,1-5 0-31,5-3 2 0,-2-5-2 0,1-4 0 16,-1-6 2-16,-4-6 0 0,-1-7-4 15,-5-3-30-15,-4-3-32 0,0-5-38 0,-7-5 4 0,-3-2-50 0,-4-7-128 0</inkml:trace>
  <inkml:trace contextRef="#ctx0" brushRef="#br0" timeOffset="272279.347">30489 10343 628 0,'0'0'0'0,"0"0"0"0,0 0 77 0,0 0 24 0,0 0-33 0,0 0-28 0,0 0-21 0,0 0-18 16,256 19-2-16,-214-3-291 0,-9-1-182 15</inkml:trace>
  <inkml:trace contextRef="#ctx0" brushRef="#br0" timeOffset="273201.9295">30924 10463 321 0,'0'0'0'0,"0"0"147"0,0 0 12 0,0 0-51 0,0 0-12 0,0 0 6 0,0 0-22 16,0 0-17-16,0 0-36 0,13-39-17 16,-8 47 1-16,-1 7-7 0,2 1 1 15,-2 5-3-15,-1 1-2 0,3-2 0 16,-1 1 3-16,2 0-3 15,-4-2 0-15,0-3 4 0,2-2 5 16,0-2 4-16,3-1-6 0,-1-4-5 16,1-3 3-16,1-4-2 0,4 0-1 15,3-2-1-15,1-5-2 0,1-3-13 16,0 0 4-16,-2 3 6 31,-5 4 2-31,-5 3 2 0,-2 1 0 0,-2 11 0 0,0 2 8 0,0 3-6 16,0 1-1-1,4-1-1-15,0-5 0 0,4 1-29 0,3-5 4 32,2-6 2-32,-2-2 11 0,1 0 10 0,-1-5 1 0,2-3 1 0,-1-2 0 15,-2 4 1 48,-3 0-1-63,-4 2-1 0,4 3 1 0,-3-1-91 0,3 1 34 0,1 0-17 0,4 0-51 0,3-2 5 31,-2 0-22-31,2-2-4 0,0-1 104 0,-4-2 44 16,5-1 21-16,-6 2 12 0,-2-1 43 15,-4 4 46-15,-2 1-32 0,-3-1 3 0,-1 3 8 0,0-2-39 0,-1 2-23 0,-3-2-19 0,3 2-12 0,-2-1-5 16,1 1-3-16,-1 1 0 0,-3 0-2 47,4 0 0-47,-4 4-4 0,2 3 4 0,0 1-3 0,-1 4 4 0,4-1-1 0,1 0 0 15,0-1-1-15,1-1 2 0,3 0-1 0,2 0 0 16,0-5 5-16,0-2-4 0,3 0 2 16,0-2-1-1,1-4-1-15,1-3 3 0,-3-5-1 0,1 0 0 0,-2-3 0 16,0 1-4-16,-1-3-2 16,-2 0 4-16,1 1-2 62,-3 4 0-62,0 5 2 0,-1 2-1 0,-1 4 0 0,0 1-1 0,0 0 1 0,4 4-8 0,1 2 11 0,4 3-2 0,3 1 0 0,3 0 1 31,3 3-1-31,-1-1-1 0,0 3 0 16,0 1 2-16,-5-1-3 0,2 6 2 0,-6-4-2 0,-5 1 1 0,0-1 0 0,-3 2 0 16,-5-5 6-16,-1 1 1 15,0-6-5-15,2-2-2 0,-1-3 0 47,3-4 0-47,1 0-19 16,1-5 18-16,6-3-5 0,0-1 10 0,5-1-1 0,0-1 21 0,6-1 21 0,6-2-7 0,3-2-15 0,10-2-4 15,6 1-14 1,3-4-6-16,-2 4-88 0,-3-1-71 0,-9 1-178 0</inkml:trace>
  <inkml:trace contextRef="#ctx0" brushRef="#br0" timeOffset="277689.8232">32245 10315 420 0,'0'0'0'16,"0"0"23"-16,0 0-1 16,0 0 1-16,0 0 22 0,0 0-2 15,0 0 14-15,0 0 27 0,22-97-6 16,-18 84-14-16,3 2-17 0,-3 5-36 16,-4 2-9-16,0 1 2 0,0 2 4 15,0-1 5-15,0 0 11 0,-2 2 5 16,1 0-5-16,-1 0-1 15,2 7-11-15,-3 1-7 0,1 9-3 16,2 4 0-16,-2 7-1 0,2 5-1 16,0 3 0-16,0 4 2 0,2 1 0 15,-2 2-2 1,-1-3 0-16,1-2-3 16,-1-3 3 15,0-2 0-16,1-7-8-15,-2-2-4 0,1-3-13 0,0-2-11 32,-1-5-3-32,2 1-12 0,0-6-23 0,1-2 24 0,3-4 21 0,-1-2-22 0,0 1-35 0,-1-2-33 15,-2 0-88-15,0 0-2 0</inkml:trace>
  <inkml:trace contextRef="#ctx0" brushRef="#br0" timeOffset="278105.3448">32365 10386 482 0,'0'0'0'0,"0"0"178"16,0 0-43-16,0 0-43 0,0 0-22 15,0 0-16-15,0 0-31 0,0 0-20 16,344-255-6-16,-333 248-47 16,-8 3 8-16,-3 4-25 0,0 1 25 15,-5 3-16-15,1 3-83 0,-9 0 6 16,4 3-30-16,-6-2 55 0,-2 7 47 16,0 0 28-16,2 3 28 0,-4 3 14 15,5 2 158-15,5 8-46 16,0 2-25-16,8 5-25 47,1 5-18-47,1-1-10 0,7 1 4 0,-2 2 6 0,-1-1-3 0,-1-3-5 0,-4-3-8 31,2-2-3-31,-1-3-15 16,1-3-14-16,2-1-2 0,0-4-2 0,0-1-83 0,4-4-29 0,1-4-83 0,-4-4-222 0</inkml:trace>
  <inkml:trace contextRef="#ctx0" brushRef="#br0" timeOffset="279766.9204">24177 13519 433 0,'0'0'0'16,"0"0"81"-16,0 0-63 0,0 0-9 15,0 0 4-15,0 0-5 0,0 0 1 16,0 0 2-16,0 0 6 0,67 18 12 16,-48-14-10-16,-2-4-9 15,4 5-6-15,3-1 7 0,1 0 0 16,3 1 5-16,-1 2 2 0,3 0 8 15,4-1 9-15,0 2-9 0,0 0-1 16,2-1 3-16,5-1-9 16,4-2-8-16,3-1-5 62,6-2-3-62,4-1-2 31,1 0-2-31,7-2 2 0,-1-1 1 16,2 0-2-16,0-2 0 0,-3 4 0 0,3-1-1 0,-2 2 2 0,-1 0 0 0,0 0-1 16,3 0 0-16,2-1 0 0,4-1 0 0,-1-2-5 0,4 0-3 78,1-2 2-78,0 1 3 0,-1 0 3 0,3 2 0 0,0-1 1 0,1 4-1 0,-2 0-1 0,0-1 1 0,-3 1 1 31,0 0-1-15,3 0-1-16,1 1 1 0,1-1 0 0,0 0 1 0,4 0-1 15,-3-2 0-15,-1-2 0 16,-2-1 0-16,-5 0 0 0,-2 1 1 0,-5-2-1 0,-6 3 0 0,-6 2 0 0,-8 1 0 0,-5 0 0 0,-6 0 0 0,-5 1 0 0,-6 2-18 0,-4 0 2 62,-5 0-6-62,-5-3-42 0,1 1-33 0,-3-1-20 0,-4 0-88 0,-2 0-105 0</inkml:trace>
  <inkml:trace contextRef="#ctx0" brushRef="#br0" timeOffset="280056.7274">27747 13289 488 0,'0'0'0'0,"0"0"56"0,0 0 0 0,0 0-13 0,0 0-19 0,0 0-13 0,0 0-4 0,0 0-2 0,158-9 15 0,-130 20 0 0,-1 3-2 16,-2-3 5-16,-3 1-7 0,-1 1-9 16,-1 4-1-16,-3-1-2 15,-4 0-2-15,-5 2 0 0,-8-3-1 16,-3 5 1-16,-10 1 0 0,-9-2 0 16,-10 1-2-16,-4 4 0 15,-11-4 4-15,2 5-3 63,-3 1-2-48,2-2-19-15,7-3-21 0,5-2-43 0,8-3-39 0,11-5-111 0</inkml:trace>
  <inkml:trace contextRef="#ctx0" brushRef="#br0" timeOffset="280817.1597">28338 13053 539 0,'0'0'0'0,"0"0"141"16,0 0-116-16,0 0-20 0,0 0 3 15,0 0-4-15,0 0-1 16,0 0-1-16,0 0-2 0,40 188 0 0,-33-143 2 15,0 2-1-15,-1 3-1 16,-1 0 0-16,-2 0 2 0,-2-3-2 16,-1-2 2-16,-2-4-2 0,-3 1 0 15,-1-5 3 1,0-5-3-16,-3-6 0 0,1-4-31 0,2-7 5 0,0-7 11 16,2-8 11 15,3-2 3-31,1-10-25 0,5-6-4 31,5-2 19-31,5-5 15 0,6-2 13 0,3-1-2 0,4 3 4 0,0 2 1 0,-2 4 5 0,-7 4 20 0,-2 10-21 63,-5 5-12-63,-5 4-3 0,0 8 19 0,-3 1-11 0,1 1-11 0,0 5-4 0,-1-3-2 0,-2 1 0 31,3 0-25-31,0-3 12 15,-1-3 2-15,4-3 7 0,2-5 4 0,3-2 0 0,1-1 0 16,4-1 1-16,-1-4-1 0,2-1 0 0,-2 6 9 0,-3 0 2 63,-7 7-5-48,-1 7-5-15,-5 2 5 0,-1 6 2 0,-1 0-5 0,-5 2-3 31,2-1 0-31,3-3 1 0,0-9-5 0,1-2-5 0,6-6 5 0,4-3 3 32,3 0 2-32,4-7 1 0,-5-7 6 0,4 3 10 0,-1-5 4 0,-2-2 4 0,0 0-5 78,-2-1-7-78,0 0 1 0,-5 0-8 15,-1-2 1-15,-4 4-1 32,-1 4-3-32,-1 2-2 0,-9 1 3 0,-1 7-3 0,-2-2-2 0,0 3 0 0,-1 2-67 0,-3 0-25 0,4 0-84 0,-4 1-8 0,2 0-88 15</inkml:trace>
  <inkml:trace contextRef="#ctx0" brushRef="#br0" timeOffset="281090.8213">29261 13497 719 0,'0'0'0'0,"0"0"78"0,0 0-25 0,0 0-36 0,0 0-15 0,0 0 3 0,0 0 1 16,0 0 2-16,0 0-1 0,-120 3 1 15,112 9 5-15,5 3-7 0,6 1-4 16,10 5 0-16,7 2-1 0,5-1-1 16,4 4 0-16,6-1 13 15,1 1 4-15,0-1 26 0,-4-3-26 16,-7 3-15-16,-5-4-2 16,-9-1 0-16,-7 0 1 0,-4-2-1 0,-1 0 0 62,-8-2 2-62,-5-2-1 0,-4-2 2 31,-5-1-3-15,-4-1 0-16,-6-1-74 0,-1-2 21 0,-1-2-30 0,-3-4-84 0,7-1-68 0,3 0-163 0</inkml:trace>
  <inkml:trace contextRef="#ctx0" brushRef="#br0" timeOffset="281314.5974">29513 13127 732 0,'0'0'0'0,"0"0"90"0,0 0-57 0,0 0-12 0,0 0-16 0,0 0-6 0,0 0-4 0,0 0 0 0,72 273 3 0,-58-211 3 0,2-3 5 0,-1-3 3 0,-1-3-3 0,-2-5-4 0,0-3-4 0,0-7-20 0,-2-4 3 0,-2-7-3 0,-3-4-24 0,-1-4-20 0,-4-11-19 15,0-3-97-15,-8-5-43 0</inkml:trace>
  <inkml:trace contextRef="#ctx0" brushRef="#br0" timeOffset="281475.0308">29456 13457 628 0,'0'0'0'0,"0"0"77"0,0 0 48 0,0 0-24 0,0 0-37 0,0 0-36 16,0 0-2-16,0 0-19 0,0 0-14 16,539-120-357-16</inkml:trace>
  <inkml:trace contextRef="#ctx0" brushRef="#br0" timeOffset="297724.1986">12455 12278 246 0,'-1'0'0'16,"0"-1"5"-16,-1 1 24 0,2 0-17 16,0 0-9-16,0 0-3 0,0 0 0 15,0 0 37-15,0 0-3 0,-1 0-4 16,-1 0 11-16,1 0 5 0,1 0-14 15,0 0 0-15,-1 0 0 16,1 0-5-16,-1 0 0 0,1 0 5 16,-1 0-7-16,0 0 4 0,-3-3 8 15,1 0-6-15,0 0-8 0,2 0-2 16,1 0-8-16,-3-1-2 0,-2-1 1 16,-2 2 4-16,2-3-4 15,-2 1 0-15,3 0 10 0,-3 4 5 16,3-1 1-16,0 0-8 0,-1 2-12 15,2 0-6-15,-1 0 1 0,-2 0-3 16,1 4 0-16,1-3 0 0,2 1 1 16,2 1-1-16,-1-3-1 15,1 0 1-15,0 0-10 0,0 0 6 16,0 0 1-16,1 1 2 0,4 2 2 16,1 0 9-16,3 3 1 0,3-2 6 15,4 5 4-15,3-2 10 0,5 1-5 16,2-2-6-16,0-5-1 15,6-1 0-15,2 0-4 0,3 0 0 16,7-1 4-16,1-7-6 0,0-2-3 16,0 0 1-16,-1 2-3 31,-5 3-2-31,-1 1 8 0,-2 3-1 0,-7 1-2 0,2 0 0 0,-3 6-3 31,-2 0-3-31,-1 3 0 0,-4-2-3 0,2 0-2 0,-2 2 0 47,-3-6 3-47,-2 1-3 0,-3 2 0 0,-1-1 1 0,-6-3-1 0,0 3 0 16,-4-5 2-16,-2 0-3 0,1 0 2 0,0 0 0 0,-1 0-1 0,0 1-21 15,0 1-3-15,-1-2-30 16,-2 2-25-16,1-1-27 0,2-1-52 0,0 0-63 16,2-6-85-16</inkml:trace>
  <inkml:trace contextRef="#ctx0" brushRef="#br0" timeOffset="299678.5041">13391 11916 556 0,'0'0'0'16,"0"0"44"-16,0 0 32 0,0 0-19 16,0 0-11-16,0 0-18 0,0 0-10 15,0 0-15-15,-14 16-3 0,9-2 0 16,2 4 11-16,-4 1-4 15,6 7 5-15,-4 2 2 0,4 3-1 16,0 2 6-16,-3 3-3 0,3-1-5 16,-1 2-3-16,1-2-3 0,-1-1-2 15,-1 2 4-15,1-3-5 16,-1 0-1-16,-1-2 1 0,0 3 0 0,0-2 1 62,-1 2 6-62,-1-2 1 0,0-4 1 0,2 3-4 0,3-3-2 0,-2-3-1 0,3-3 1 0,0-2-2 0,3-3-1 32,0-2 0-32,5 0-1 0,-4-3-2 0,4-2 2 0,-6-2 1 15,2-2-3 1,1 0 2-16,-1-3 2 0,4-2 10 0,-1-1 3 0,0 0 0 31,2 0 0-31,2 0-4 0,1-4-2 0,4 2-3 0,2 1-4 47,2 1-1-47,0 0-1 0,6 0 1 0,-1 0-1 0,3-2-1 0,2 2 0 0,3 0 1 16,1-1-1-16,3 1 0 0,3-2 2 15,-1-1-3-15,2 2 2 16,4 1 0-16,-3-2-1 0,0 2 0 0,0 0 0 0,-1 0 0 0,-2-1 0 0,2 1 3 0,-3 0-4 16,2 0 1-16,-3 0 2 0,3 0-4 78,-3 0 3-78,0 0 0 0,-1-2-2 0,0 2 2 0,3 0 0 0,-4 0-1 0,1 0 0 31,-1-3 0-31,-1 3 0 0,2 0-1 0,-4 0 0 16,-2 0-9-16,-5 0 11 0,-3 0-2 0,-3 0-1 0,-5 0 4 0,-1 0-2 0,2 0 0 15,-4 0 2-15,1 3-2 63,-3-1 0-48,-1-1 0 17,-5-1 2-32,2 0-3 0,-4 0 2 0,1 0-1 0,-2 0 0 0,1 2 0 0,0-2 0 15,1 1 0-15,5 1 0 0,-3-1 0 0,4-1 2 0,1 0-1 0,-1-1-1 0,0-4 0 16,-1 2 0-16,0 0 3 0,-2 1-3 0,-1 0 0 0,0-2 2 0,-2 4-3 0,-1-3 2 0,-1 0 1 0,1-2-1 62,-1 2 2-62,0-2-2 0,0-3 0 0,-2 2 2 0,0-1-1 32,-2-1-1-17,1-1 0-15,-3-1 0 0,2-2-1 0,0-1 0 0,-3 0 1 31,3-3-1-31,-3-3 0 0,2-3 0 0,-2-1 0 0,2 2-1 0,-1-3 0 63,2-1-4-63,-1 3 6 0,2-1-1 0,-2 1 0 0,-2-4 0 31,1 3 0-15,1 1 0-16,1-2 0 0,0 4 0 0,0-2 0 0,-2 1 0 0,1-1 1 0,3 5-1 15,-4-2 0 1,3 0 0-16,-1-1 0 63,-4 1 0-63,4 1-1 0,-3 0-2 0,4 1-1 15,-2 2-5-15,3-1 5 0,2 4 3 0,0-2-1 0,0 1 0 0,0 2 2 0,0 4 0 0,2 1-2 16,-1 2 1-16,0 1 1 0,-1 0 0 15,0 1 0-15,0 0 2 0,0-1-2 0,0 2 0 0,0-2 0 0,0-2-10 0,3 2-3 0,-3-1 7 0,3 0 3 0,-3-3 2 16,0 2 2-16,2 1-1 0,-2-1 0 0,0-1 0 16,0 6 0-16,-2-4 8 0,-1 3 0 0,-3-1-4 0,-3 1-2 0,2 1 0 0,-2 0-2 0,-1 0 0 0,0 0 2 0,1-2-3 0,-2-4 2 0,2 2-2 15,-4-2-2-15,1-3 2 0,-2 4 1 0,-1-5 0 0,-3 2 0 0,1-1 0 0,-1 1 0 0,-1-2 0 0,2 5 1 78,-3-2-1-78,-1 1 0 16,2 2 0-16,-3 0 0 0,1-1 0 0,0 3 0 0,-1-2 0 0,-1 1 0 31,1 2 0-31,0 0 0 0,1-1 0 0,-1 2 0 0,3 0 0 0,-3 0 2 0,0 0-1 0,1 0 0 0,-2 0 0 0,0 0 3 16,1 2-3-16,-2 2 2 0,-5 0-2 16,3 1-2-16,-3 1 2 0,1-2 2 0,4 0-2 0,-2 2 1 62,4-4 0-62,2 1-4 0,-1-1 4 0,2-2 1 0,0 0-3 16,0 0 0-16,-1 1 2 0,0 0 1 31,3 2 4-31,-4-1-3 0,2 0-2 0,0 3 1 0,-2 0-3 0,-6 2 0 0,-2 3 0 16,-4 2-2-16,-3 6-18 15,-4-1 0-15,2-2-3 0,1-1-15 78,6-6 7-78,1-3 18 0,5 1 12 0,2-4 1 0,2-1 0 0,8 1 0 0,2-2-1 0,10 0 0 0,1 0-165 0,11-3-167 0</inkml:trace>
  <inkml:trace contextRef="#ctx0" brushRef="#br0" timeOffset="310106.321">21818 12141 354 0,'0'0'0'0,"0"0"21"15,0 0 32-15,0 0-20 0,0 0 20 16,0 0 12-16,0 0-15 0,0 0 3 15,1 6 6-15,-1-6-8 0,-2-1 2 16,0 1-1-16,-1 0-20 0,-3 0-15 16,-1 0-9-16,-7 1-2 15,-1 4-2-15,-4-1 3 0,-4 2 5 16,0-2 8-16,-4 4 3 0,-3-4 0 16,-3-1-1-16,-3-1-1 0,-5 0-6 15,-2 0-6 32,-1-2 9-47,-1 0 2 0,3 0-8 0,0 0 1 0,5-3-1 0,4 1-7 0,1-3-3 0,7-1-1 47,4 1 1-47,5 1 0 0,4-2-1 0,1-1 0 0,3 1-2 0,-1 2-21 31,4 1-1-31,-3 0-23 0,3-2-4 0,-1 4-9 0,2-3-84 0,-4 1-43 0,2 1-96 0</inkml:trace>
  <inkml:trace contextRef="#ctx0" brushRef="#br0" timeOffset="311799.5665">19268 11869 501 0,'0'0'0'0,"0"0"97"0,0 0-8 16,0 0-40-16,0 0-20 0,0 0-14 16,0 0-10-16,0 0 9 15,0 0 23-15,9 11-10 0,-7 17-8 16,-2 5-7-16,0 5-5 0,0 2-3 15,0 1 1-15,-2 5 2 0,-1 1 1 16,-1 0 4-16,-3 3-4 0,1-1-3 16,-3-5-3-16,3 0 2 15,1-4-1 1,3-5-1-16,2 0 0 0,0-1-1 0,0-5-2 0,6-2 2 16,1 0-1-1,-1-7 0-15,3-1 0 0,2 0 0 0,-1-6-3 0,4-3 5 63,1-2 0-63,0-2 8 0,5-6 5 15,6 0-2-15,6 0 3 0,3-1-2 16,8-3-11-16,1 0 22 16,4-2 6-16,-1 5-10 0,2-1-9 0,-6 2-8 0,-1 0-2 0,-3 0 0 0,0 3 0 0,1 0-1 0,2 0 3 15,3-2 2-15,4-1-1 0,-1 0-3 16,2-4 1-16,2-2-1 0,-3 0-2 62,3-3 0-46,0 2 8-16,-1 2 3 0,2-1 0 0,0 6-6 31,-7 0-5-31,1 1 0 0,-9 6 3 0,-8 1-3 0,-3-1-1 16,-12 1 0-1,0-3-1-15,-7 1 2 0,1-2 0 0,-1 0 0 16,-2-3 6-16,3-1-5 0,1 0 1 0,3-3 0 0,0-2-1 16,5-2-1-16,-3 3 0 0,3-1 0 0,-4 1-4 0,0 1 0 0,-3 2-1 62,-4 0-1-62,-1 1 5 0,-4-1-1 16,2 0 0-16,-2 1 3 0,1 0-1 0,4-2 0 0,-1-1 0 0,4-1 2 0,0-3-2 0,0 1-18 0,-1 0-3 0,-5-1 6 15,-1 1 12-15,-3 0 0 16,0 0 1-16,0-1 4 0,-2-3-1 31,0 0 0-31,0 0 0 0,1-4-1 0,0-2 0 0,1-3 0 0,0-4 0 0,2-6 0 63,1 0-2-63,4-3 1 0,-3-1 2 0,-2-2-2 0,-1 2 2 0,-1 2 0 31,0 2-1-15,-2 0 0-16,-1-6 2 0,2 0-1 0,1 0-2 0,3-3-1 0,6 1 1 0,1-3 1 15,0 1 0-15,4 3-8 0,-1 0 4 0,-1 6 2 0,2 0 3 0,-4 7 0 0,-1 4-1 0,-2 6 0 16,-5 2 6-16,-2 4-6 62,0-3 0-62,-5 3 11 0,-2 0-6 0,-1 2-3 0,-1 1-1 0,2 1-1 0,-1-1 0 32,4 2 2-32,0 1-1 0,3 1 0 0,1-2-2 0,0 2 1 0,0 0 0 15,0 0 0-15,-2 0-7 0,-2 0 3 0,-4 2 6 0,-5-1-4 0,-2 5 4 0,-2-3-2 16,-4 1 0-16,0-3 4 31,-2 1-2-31,-1-2-2 0,1 0 0 47,1 0 4-47,1-2-4 0,2 1 0 0,1-3 2 0,0-2-2 0,2 3 0 16,2-1 1-1,-2 3-1 1,0 1 0-16,-2-2 0 0,-1 1 0 0,-4-1 0 0,-5 0-1 0,3 0 1 0,-5 0 0 16,0 1 2-16,-1 0-3 0,1 1 2 0,1 0 1 0,0 0-3 0,-2 0 2 0,-1 0 0 15,1 2-1 48,-10 2 0-63,3 0 9 0,-4-1-4 0,-4 2 2 0,4 3-3 0,2-3-3 0,-2 0 3 0,4 1-3 0,0-5 0 0,1 3 2 31,1-3-2-31,1-1-1 0,-2 0 0 0,2 0 3 16,2-3-2-16,2 1 2 0,3 2-2 0,3 0-1 0,2 0 0 0,1 0 0 0,1 2 0 15,1 3 2-15,3-2-3 0,2 3-1 0,4-2 2 0,5-1 0 0,6-2-78 0,3 0-39 0,13 1-22 0,5-2-47 0,5 0-118 0</inkml:trace>
  <inkml:trace contextRef="#ctx0" brushRef="#br0" timeOffset="318623.9597">14110 13352 402 0,'0'0'0'0,"0"0"16"0,0 0 23 15,0 0-7-15,0 0-17 0,0 0-4 16,0 0 23-16,0 0 42 0,39 109-16 16,-33-93-2-16,0 0-14 0,-3 2-22 15,1-1-9-15,-1 1-3 0,0-2-2 16,0 2-5-16,-1 1-2 15,3 1 1-15,-3 1 3 0,1-4 3 16,0-1-3-16,0 0-3 0,-2-6-2 16,2 5 0-16,-1-6 4 0,-1-1-5 15,2 0-10-15,-1-6-18 0,0-2-21 16,1 0-13-16,2 0-25 16,-3-2 55 15,2-6-31-31,1-1-73 0,-2-2-95 0</inkml:trace>
  <inkml:trace contextRef="#ctx0" brushRef="#br0" timeOffset="319102.2612">14539 13321 409 0,'0'0'0'0,"0"0"124"16,0 0-42-16,0 0 2 0,0 0-34 16,0 0-37-16,0 0-5 0,0 0 19 15,0 0-1-15,-45-38-12 0,38 48 3 16,-2 5 5-16,1 4-1 0,3 5-4 16,-3 6-5-16,5 3-8 15,0 4-5-15,1 1 2 0,2 0 0 16,0-5-1-16,7 0 0 0,4-5 0 15,-1-8-1 1,4-2 2-16,0-8-2 0,4-5-2 0,0-5 6 31,5 0 12-31,-2-5-3 0,1-7 13 0,0-4 15 16,-2-3 17-16,-1-5-9 0,-2-2-6 0,1 0-10 0,-2-6-4 16,-3 2-7-16,-2 0-12 0,-6 1-4 15,-4 4-2 1,-1 5-3-16,-10 4 0 0,-6 5 5 0,0 5-6 15,-4 4-3 32,-2 2-13-47,0 10-3 0,-1 1-9 0,4 6-42 0,2 2-62 0,5-2-13 0,7-1-80 47,0-3-311-47</inkml:trace>
  <inkml:trace contextRef="#ctx0" brushRef="#br0" timeOffset="319771.6303">14996 13639 324 0,'0'0'0'16,"0"0"76"-16,0 0 11 0,0 0-25 15,0 0-15-15,0 0-2 0,0 0 7 16,0 0-7-16,0 0-2 16,-5 19 8-16,5-19-1 0,0 0-1 15,0-1-8-15,0 1-19 0,0 0-13 16,0 0-7-16,0 1-4 0,0 6 3 15,1 1 0-15,3 3 3 0,-1-2-3 16,-1-4-2-16,1 0 2 0,3-3 1 16,-1-1-2-16,1-1 0 15,-3 0 7-15,0-1 5 0,1-6 12 16,-2 3 3-16,-1-1-12 0,-1 3-6 16,0-3-5-16,0 3-4 0,-3 1 0 15,-2 1 0-15,3 0-93 0,0 7-3 16,1-4-2-16,0 3-60 15,0-3-56-15,-3-3-104 0</inkml:trace>
  <inkml:trace contextRef="#ctx0" brushRef="#br0" timeOffset="320916.136">15392 13208 428 0,'0'0'0'0,"0"0"78"15,0 0-12-15,0 0 8 0,0 0-8 16,0 0-8-16,0 0-12 0,0 0 2 16,0 0-6-16,-14-37-6 0,13 37 2 15,-1-2-10-15,1 2-7 16,0 2-11-16,-3 5-4 0,-2 6-1 15,2 5 1-15,-4 6 0 0,-2 1-5 16,2 1-2-16,2-1 2 0,-2-1 2 16,6-4-4-16,2-1 1 15,0-1 0-15,0-4 0 0,9-2-5 16,0-1 5-16,2-3-2 31,6 0 3-31,0-3 11 0,2-1 3 0,3-3 1 0,0-1-5 0,1 0-6 16,-2 0-2 31,-1 0-1-47,-5 0-2 31,-2 0 0-31,-1 0-55 0,-3-1-41 16,1-4 0-16,0-3-8 15,-2-4-75-15,-2-4-29 0,1-4-16 0</inkml:trace>
  <inkml:trace contextRef="#ctx0" brushRef="#br0" timeOffset="321028.8571">15611 13262 56 0,'0'0'0'0,"0"0"239"0,0 0-133 0,0 0-19 0,0 0-15 0,0 0-11 0,0 0 2 0,0 0 17 0,0 0-17 0,-10-128 0 0,7 130 14 0,2 9-35 0,1 8-18 0,-1 10 1 0,0 9-13 0,-2 3-8 0,2 7-3 0,1 1 1 0,0-2-1 0,0-3-2 0,6-3 2 0,-2-4 1 0,5-5-2 0,-1-2-95 16,-2-5 16 46,5-5-14-62,-2 2-38 0,0-6-70 0,-1-5-163 0</inkml:trace>
  <inkml:trace contextRef="#ctx0" brushRef="#br0" timeOffset="321629.3757">15991 13614 630 0,'0'0'0'0,"0"0"45"0,0 0 14 16,0 0-3-1,0 0-18-15,0 0 3 0,0 0 11 0,0 0 15 16,0 0-19-16,9-12-9 0,-6 5-11 16,-1 1-19-16,-2 0-6 0,0 5-2 15,0-2 1-15,0 2-4 0,0 1-32 16,-1 0-4-16,-3 2-10 0,1 4-16 16,3 1 10-16,0-2-17 0,0-1-46 15,3-3-43-15,2-1-22 16,-3 0-50-16</inkml:trace>
  <inkml:trace contextRef="#ctx0" brushRef="#br0" timeOffset="322221.9338">16321 12966 512 0,'0'0'0'0,"0"0"76"16,0 0 14-16,0 0 0 0,0 0-31 16,0 0-10-16,0 0 1 0,0 0-5 15,0 0-12-15,182-33-10 0,-156 32-1 16,-3 1-5-16,-3 1-8 15,-6 6-4-15,-6 4-2 0,-5 2 4 16,-3 6 17-16,0 1-3 0,-11 4-13 16,-4 0-1-16,-4 4-4 0,-2 2-2 15,0 2 2-15,-5-1-1 16,4-1-1-16,3-1 0 0,3-5-1 0,11-1 0 16,5-5-4 30,5-4-1-46,10-1 4 0,3-3 2 0,4-4 3 0,4-4-4 32,4-2 0-32,2-2 0 0,1-8-26 31,1 0-22-31,-3 1-45 0,-1 0-55 0,0-1-45 0,-6 2-94 0</inkml:trace>
  <inkml:trace contextRef="#ctx0" brushRef="#br0" timeOffset="322664.5225">17078 13519 884 0,'0'0'0'16,"0"0"84"-16,0 0 4 0,0 0-32 15,0 0-32-15,0 0-17 0,0 0-6 16,0 0 3-16,2-30-3 16,-2 28-2-16,-1 1 2 0,1 1-2 15,0-2-28-15,0 2-7 0,0 0-21 16,3 0-28-16,3 0-24 0,-3 0-60 15,1 0-116-15</inkml:trace>
  <inkml:trace contextRef="#ctx0" brushRef="#br0" timeOffset="324832.9429">17457 12862 315 0,'0'0'0'0,"0"0"40"0,0 0 30 15,0 0-2-15,0 0-18 0,0 0-18 16,0 0 10-16,0 0 10 0,0 0-18 16,-5-55-3-16,3 54 8 0,1-1-7 15,-3 2-12-15,3 0-8 0,-1 0-5 16,0 0-4-16,-1 6-3 15,0 2 0-15,-1 5 3 0,-2-3-3 16,0 4 0-16,-2 0 2 0,2 4-2 16,-1 0 0-16,0 1 2 15,4 0-2-15,0 2 0 0,3-1 9 0,0 4 1 16,6 0-3-16,1 2-1 16,1-4 2-16,2-1-5 0,3-2-2 15,-1-5 2 48,1-1 9-63,-1-3-4 0,1-2 2 0,-3-7 3 0,0 2 1 0,2-3 6 0,-2 0 3 0,2-3 9 0,2-10 3 0,2-1-10 31,1-5-12-31,0-5-10 0,2-1 1 0,-4-3-2 0,-2-4-1 0,-3-1 4 0,-6-4-4 0,-2 4 2 16,-2 2 11-1,0 5 12-15,-3 4 2 0,-5 3-6 0,0 6-6 63,-4 2 0-63,-4 5-1 0,-5 1-11 0,-2 4-8 0,-2 1-13 0,-1 6-2 0,0 1-14 0,0 3-19 15,0 8-40-15,-1 0-73 0,-1 2-33 16,0 5-119 0</inkml:trace>
  <inkml:trace contextRef="#ctx0" brushRef="#br0" timeOffset="325723.5339">17944 12637 693 0,'0'0'0'0,"0"0"17"15,0 0 28-15,0 0-5 0,0 0-13 16,0 0-10-16,0 0-1 16,0 0 6-16,0 0-13 0,-21-29-9 15,10 73 0-15,-1 10 8 0,1 6-7 16,-1 6-1-16,2 1 0 0,3-1-1 15,2 2 1-15,-6-4 4 0,5-2-1 16,-3-7-2-16,1-7 2 0,-1-3-2 16,0-6-2-1,0-2-36-15,-1-4 2 0,2-4-21 0,1-4-4 32,3-4 2-32,2-3-17 0,0-5-17 0,2-2-42 0,0-7-92 15</inkml:trace>
  <inkml:trace contextRef="#ctx0" brushRef="#br0" timeOffset="326273.9319">18027 13319 571 0,'0'0'0'0,"0"0"49"0,0 0 31 15,0 0 9-15,0 0-36 16,0 0-20-16,0 0-1 0,0 0 11 15,81-57-2-15,-68 59-18 0,-4 6-14 16,-1 9-2-16,-5 3-2 0,-3 3 3 16,0 0 9-16,-6 2-11 0,-2-1-5 15,-7 2 4-15,-1-4-4 0,-4 1-2 16,-1-1-13-16,3-3 1 16,1 1-3-16,4-1 9 0,2 1 4 15,3-2-2-15,6 0 4 31,2-1 0-31,1-1 2 0,9 2 15 0,6-2-12 0,0-1 2 0,5-2 1 16,4-1 1-16,-1-3-4 31,4-3 0-31,-5-5-3 0,0-1-2 0,0 0-43 63,-3-3-14-63,1-5-22 0,0-7-4 0,0-4-59 0,-4-1-69 0,-2-3-46 0</inkml:trace>
  <inkml:trace contextRef="#ctx0" brushRef="#br0" timeOffset="326591.5125">18364 13262 498 0,'0'0'0'0,"0"0"75"0,0 0 23 0,0 0-28 0,0 0-7 16,0 0-17-16,0 0-3 0,0 0-10 16,0 0-7-16,13 159-5 15,-8-121-11-15,3 0-4 0,1-11-4 16,3-3-4-16,1-8-13 0,1-7-2 15,0-5-7-15,1-4-6 0,-2-1-7 16,-1-9 2-16,-1-4 8 16,0-6-17-16,-2-7-36 0,1-8 10 15,-4-3-5-15,-1-4-34 0,-3-1 31 16,-1 6 48-16,-1 9 40 0,0 10 61 16,0 4 68-1,-2 10 20-15,-1 4-47 0,0 0-41 0,-1 9-28 16,0 8-23 15,-1 9 5-31,-2 6 8 0,2 9-5 0,1 0-6 0,0 5-1 31,0 4 0-31,2-3 1 16,-1 1-14-16,3 1-6 0,0-7-4 0,5-2-84 0,3-2-56 0,-2-5-79 16,-1-1-282-16</inkml:trace>
  <inkml:trace contextRef="#ctx0" brushRef="#br0" timeOffset="328108.9833">15493 12237 644 0,'0'0'0'0,"0"0"-172"0,0 0 88 15,0 0-182-15</inkml:trace>
  <inkml:trace contextRef="#ctx0" brushRef="#br0" timeOffset="328245.6377">15825 12272 926 0,'0'0'0'0,"0"0"-229"0,0 0 162 0,0 0-98 0</inkml:trace>
  <inkml:trace contextRef="#ctx0" brushRef="#br0" timeOffset="328515.6053">17008 12221 800 0,'0'0'0'0,"0"0"-42"0,0 0-3 16,0 0-112-16,0 0-205 0</inkml:trace>
  <inkml:trace contextRef="#ctx0" brushRef="#br0" timeOffset="328656.1744">17303 12216 751 0,'0'0'0'0,"0"0"17"0,0 0-4 0,0 0-1 0,0 0-24 0,0 0-207 0,0 0-232 0</inkml:trace>
  <inkml:trace contextRef="#ctx0" brushRef="#br0" timeOffset="328703.3946">18071 12202 904 0,'0'0'0'0,"0"0"3"0,0 0 0 0,0 0 2 0,0 0-5 0,0 0 0 15,0 0-89-15,0 0 15 0,306-33-13 16,-279 30-96-16</inkml:trace>
  <inkml:trace contextRef="#ctx0" brushRef="#br0" timeOffset="328861.1828">18616 12182 758 0,'0'0'0'0,"0"0"83"0,0 0-39 0,0 0-30 0,0 0-14 0,0 0 0 0,0 0-93 0,0 0-87 15,0 0-97-15</inkml:trace>
  <inkml:trace contextRef="#ctx0" brushRef="#br0" timeOffset="329051.585">18298 12233 798 0,'0'0'0'16,"0"0"-259"-16,0 0 165 0,0 0-93 16</inkml:trace>
  <inkml:trace contextRef="#ctx0" brushRef="#br0" timeOffset="329186.2133">17754 12222 12 0,'0'0'0'0</inkml:trace>
  <inkml:trace contextRef="#ctx0" brushRef="#br0" timeOffset="329322.1088">16858 12291 740 0,'0'0'0'0,"0"0"-213"0,0 0 63 0,0 0-201 0</inkml:trace>
  <inkml:trace contextRef="#ctx0" brushRef="#br0" timeOffset="329452.5527">16423 12331 474 0,'0'0'0'0</inkml:trace>
  <inkml:trace contextRef="#ctx0" brushRef="#br0" timeOffset="329537.6012">16188 12361 751 0,'0'0'0'0,"0"0"-226"0,0 0 131 0,0 0-257 0</inkml:trace>
  <inkml:trace contextRef="#ctx0" brushRef="#br0" timeOffset="329671.1474">15918 12369 805 0,'0'0'0'0,"0"0"-153"0,0 0 62 0,0 0-145 0</inkml:trace>
  <inkml:trace contextRef="#ctx0" brushRef="#br0" timeOffset="329795.6272">16733 12214 943 0,'0'0'0'0,"0"0"-327"0,0 0 156 0,0 0-177 0</inkml:trace>
  <inkml:trace contextRef="#ctx0" brushRef="#br0" timeOffset="329942.0497">18119 12147 944 0,'0'0'0'0,"0"0"-60"0,0 0 60 0,0 0 0 0,0 0-177 0,0 0 5 0,0 0-54 0,0 0-83 0</inkml:trace>
  <inkml:trace contextRef="#ctx0" brushRef="#br0" timeOffset="330059.5818">18836 12098 558 0,'0'0'0'0,"0"0"-170"0</inkml:trace>
  <inkml:trace contextRef="#ctx0" brushRef="#br0" timeOffset="338718.0206">20889 14420 523 0,'0'0'0'0,"0"0"10"0,0 0 16 16,0 0 17-16,0 0 6 0,0 0-2 16,0 0-4-16,0 0-10 0,0 0-6 15,2-10 0-15,-2 10-12 0,1 8-4 16,1 3 10-16,-1 3-9 15,-1 4-4-15,0 4-3 0,0 2 2 16,-1 5 7-16,-1 1-2 0,2-2 2 16,0 3 6-16,0-4-3 0,0 0-6 15,0 2-4-15,0-3-5 16,2 2-2-16,-2-1 0 0,0-1 4 0,0-1-3 16,0-6 0 15,0 1 0-31,0-5-2 0,1 1 1 0,1-4 0 15,-1-1-13-15,1-1 11 16,0-3-1-16,0-1-11 0,3 0-18 0,-2-3-9 0,0 0-36 0,2 1-59 63,-1-4-74-63,2 0-149 0</inkml:trace>
  <inkml:trace contextRef="#ctx0" brushRef="#br0" timeOffset="339163.5867">21589 14418 706 0,'0'0'0'0,"0"0"114"0,0 0-52 0,0 0 0 0,0 0-29 0,0 0-14 16,0 0-8-16,0 0-1 0,-56-41-4 15,37 46-1-15,2 0-1 16,-3 6-1-16,1 2-5 0,-2 2 4 16,0 2-1-16,-1 5 0 0,-5 4 1 15,2 1-1-15,0 1-2 0,5-2 2 16,6-4-2-16,6-2-3 0,7-5 3 16,1-3-1-16,6-6-3 15,4 2 3-15,0-8-9 16,3 0 8-16,3-1 6 0,-3-7 0 0,0-2 1 31,3-2 1-31,-2-1-2 0,0-1 1 0,3 0 6 16,-3-1-1-1,-2 5-1-15,-1-3-2 0,-2 9-1 0,-4 4-2 0,2 7-1 0,-2 18 4 0,1 6 13 63,-1 11 0-63,-5 2-5 0,1 0-5 0,3 2 1 0,2-2-9 0,6-2-1 0,-2-6 0 0,3-5 5 0,2-6-5 31,-1-2 0-31,1-4 1 0,-2-4-1 0,2-3-141 0,-7 0-4 0,1-2-111 0,-5-5-211 16</inkml:trace>
  <inkml:trace contextRef="#ctx0" brushRef="#br0" timeOffset="339992.8796">21824 14491 334 0,'0'0'0'0,"0"0"71"16,0 0 46-16,0 0-12 16,0 0-34-16,0 0-12 0,0 0-20 15,0 0-14-15,-8-57-6 0,15 55-4 16,-1-3-4-16,4 2-2 0,3 2 2 16,1 1 2-16,5 0 5 0,0 1 4 15,2 5-2-15,0 0 6 0,-1 5-6 16,2 3-3-16,-2-1-2 15,-4 4-2-15,-3 1-9 0,-3 2-4 16,-4-1 0-16,-5 3 6 0,-1 1-3 63,-3-2 4-63,-6-1-3 0,-3 3-6 0,-1-1 4 0,-2-1 2 0,0 4-4 0,-3 2 0 0,1 0 0 31,1-1-6-31,4 0 7 0,5-5-1 0,5-5 0 0,2-4-7 31,8-2 5-31,6-4 1 0,3 0 2 0,5-3 1 0,-1-1 0 0,2-2 0 0,2 0 1 0,-3 0-6 78,-1 0-165-78,-2 3 25 0,-7-3-115 0,0 2-80 0</inkml:trace>
  <inkml:trace contextRef="#ctx0" brushRef="#br0" timeOffset="340119.4249">22350 14911 819 0,'0'0'0'0,"0"0"56"0,0 0 55 16,0 0-10-16,0 0-26 0,0 0-47 15,0 0-24-15,0 0-8 0,0 0-23 16,-3-32 7-16,2 25-40 0,0 0-82 16,1 0-33-16,0 1-82 15,4-3-87-15</inkml:trace>
  <inkml:trace contextRef="#ctx0" brushRef="#br0" timeOffset="340491.0404">22675 14307 631 0,'0'0'0'0,"0"0"68"16,0 0 9-16,0 0-24 0,0 0-8 15,0 0-6-15,0 0-13 0,0 0-12 16,0 0-5-16,-27 26 5 0,27 5 0 16,-1 4 4-16,1 5-4 15,0 4-7-15,0 1-2 0,6-1-3 16,-3-1-1-16,2-4 1 0,-2-7 2 15,0-2-3-15,-1-5 3 0,2 0-1 16,-2-5-2-16,1-1 2 16,0-4-2-16,1-4-2 0,-2-1-17 15,-1 3-29-15,2-6-34 16,-2 0 15-16,0-3-18 0,-1-4-56 0,0 0 11 16,2 0-12-16,-2-3-56 0</inkml:trace>
  <inkml:trace contextRef="#ctx0" brushRef="#br0" timeOffset="340966.5637">22945 14327 495 0,'0'0'0'0,"0"0"128"0,0 0-4 0,0 0-33 0,0 0-26 0,0 0 3 0,0 0-45 0,0 0-23 0,0 0 0 0,-20 28 0 0,13 2 2 0,-1 3-2 0,1 7 0 15,1 2 3-15,1-2-4 0,1 1-8 16,0-1-3-16,3-4-2 0,1-2 11 16,0-3 3-16,3 1 0 0,1-7 0 15,3-3-2-15,2-5-2 0,-2-2 5 31,5-7 1-31,1 0-1 0,0-3 3 63,0-5 1-63,2-2 14 0,0-9 1 0,1-3 1 0,1-1-3 0,-2-4-10 0,1-3-5 31,-4 0 0-31,-1 0-2 0,-4 3 1 0,-5 2 1 16,-2 5 8-16,-3 1 5 0,-9 5 2 15,-1 2-2-15,-3 3-1 0,1 1-8 0,-1 0-6 0,3 5-2 16,-2 1-2-16,4 9 0 0,0 1-23 0,2 1-36 0,4 0-20 16,2-3-25-16,3-1-67 0,0-4-35 47,4-5-90-47</inkml:trace>
  <inkml:trace contextRef="#ctx0" brushRef="#br0" timeOffset="341404.6793">23264 14334 670 0,'0'0'0'0,"0"0"54"0,0 0 6 0,0 0-24 0,0 0-31 0,0 0-5 0,0 0 0 0,0 0-2 0,0 0 7 0,-30 31 6 0,30-13 4 0,8 2-6 0,4 3-2 0,5 2-1 0,-1-2 3 15,2 2 10-15,1 0 1 0,0 3 6 16,2 1 15-16,-5 1-6 16,-3 0-14-16,-6-3-13 0,-3 3-2 0,-4-1-1 62,0-1-4-62,-4-1 4 0,-7-4-3 0,-1-4-1 0,-1-2 3 31,-3-4-1-31,2-5-4 0,0-2 2 16,0-5 0-16,3-1-12 0,1-7 4 0,5-8-10 0,4-8-19 0,1-4 4 0,6-4 13 0,12-5 4 16,6-1 19-16,7-2-3 0,4-3 0 0,0 0 9 0,-1 0 13 0,-4 1 20 15,-5 0-4 32,-8 7-8-47,-9-1 2 16,-2 7-5-16,-6 3-12 0,-9 5-11 0,-6 5-1 0,-6 3-3 0,-3 6-2 0,-4 3-25 0,-1 3-29 31,-5 6-62-31,1 7-25 0,2 5-113 0,1-2-269 0</inkml:trace>
  <inkml:trace contextRef="#ctx0" brushRef="#br0" timeOffset="342014.4555">23611 14833 578 0,'0'0'0'15,"0"0"84"-15,0 0-21 0,0 0 8 16,0 0-27-16,0 0 0 16,0 0 18-16,0 0-8 0,0 0-11 15,-14-2-9-15,16-5-10 0,2-1-3 16,1 0 5-16,-2-2-3 0,-2 3-12 15,2 5-5-15,-2 0 4 0,1 2-1 16,-2 0-3-16,0 0-1 16,-5 2-4-16,0 0-2 0,-2 5 2 15,2-1-1-15,0-2 0 0,4 2-20 16,0-6 2-16,0 2-3 0,1 0 13 16,-1-2-3-16,0 2-28 0,1 0-16 15,0 1-30-15,0 3-29 0,-1-1-30 16,-2 0-56-16,1-3-132 0</inkml:trace>
  <inkml:trace contextRef="#ctx0" brushRef="#br0" timeOffset="343507.3089">23987 14295 523 0,'0'0'0'0,"0"0"97"0,0 0-11 16,0 0 0-16,0 0-29 0,0 0-15 15,0 0-6-15,0 0-8 16,9-42-9-16,-14 50-17 0,-4 7-4 0,-3 6 4 15,1 9-2-15,0 7 0 16,-3 3 0-16,4 4 2 0,1-1-3 16,0 6 2-16,4-5-1 0,-2 1-1 15,4-3 2-15,-1-4-1 0,4-6-3 16,0-2 4 31,4-8-1-47,5-7 0 0,0-3-1 15,8-7 2-15,-1-3-1 0,6-2 0 0,-2-6 7 32,0-7 8-32,3-4 13 0,-2-3 6 0,1-2 0 0,-2-6-2 0,1 0-8 15,-3 0-10-15,-5-3-6 16,-4 2-5-16,-8 1 0 0,-2 2 0 0,-10 4 0 0,-3 8-6 0,-4 4 0 0,0 8-24 0,0 4-27 62,-4 7-28-62,1 5-38 0,3 4-103 0,1 1-61 0</inkml:trace>
  <inkml:trace contextRef="#ctx0" brushRef="#br0" timeOffset="343967.3699">24347 14283 590 0,'0'0'0'15,"0"0"31"-15,0 0 35 16,0 0-33-16,0 0-26 0,0 0-6 0,0 0 0 15,0 0-1-15,0 0 0 16,-55 208 0-16,55-163 3 0,1-4-2 16,7-7 4-16,1-4-1 0,2-10-2 15,-1-4 17-15,0-9 17 0,0-2 11 16,1-5 8-16,4-6 8 16,-3-9 5-16,2-2-18 0,4-7-22 15,-3-1-9-15,4-9 4 0,-3-6 1 16,-2 1-10 31,-3-4-5-47,-4 4-6 0,-7 6-4 31,0 6 2-31,-6 11-2 0,-2 8-64 16,-4 7-6-16,-2 3-65 0,-3 11-125 0,-4-1-147 0</inkml:trace>
  <inkml:trace contextRef="#ctx0" brushRef="#br0" timeOffset="344159.5998">24542 14761 961 0,'0'0'0'0,"0"0"36"0,0 0 31 0,0 0-40 15,0 0-25-15,0 0 1 0,0 0-5 16,0 0-3-16,0 0 3 0,6-61-20 15,-8 61-52-15,-1 6-34 0,-1 0-61 16,2-3-185-16</inkml:trace>
  <inkml:trace contextRef="#ctx0" brushRef="#br0" timeOffset="344537.5715">24806 14347 656 0,'0'0'0'0,"0"0"20"0,0 0 70 0,0 0-8 0,0 0-27 0,0 0 0 0,0 0 10 0,0 0-33 0,0 0-17 0,-36-29-10 0,26 57 0 0,3 4-5 0,-2 5 0 15,4 3 1-15,2 2-1 16,-1-2-54-16,4-3 39 0,0-7 7 15,7-7-7-15,4-4 13 16,2-8 1-16,6-3-2 0,-1-8 6 16,4 0 13-16,4-10 18 0,2-5 10 15,0-6-2-15,2-4 3 0,1-7-10 16,-6-2-8-16,0-3-6 62,-5-1-5-62,-9 5-9 0,-7 4-7 0,-4 6 0 0,-10 5 6 0,-5 1-7 16,-4 4-18-16,-7 2-19 0,0 0-68 0,-6 8-35 0,-3 3-41 0,-1 0-146 16</inkml:trace>
  <inkml:trace contextRef="#ctx0" brushRef="#br0" timeOffset="354747.2081">15512 12256 745 0,'0'0'0'16,"0"0"-76"-16,0 0 77 0,0 0 2 16,0 0 0-16,0 0-2 0,0 0 0 15,0 0-2-15,32 41-129 0,-23-38-144 16</inkml:trace>
  <inkml:trace contextRef="#ctx0" brushRef="#br0" timeOffset="354877.8591">15834 12297 942 0,'0'0'0'16,"0"0"-7"-16,0 0 8 15,0 0-2-15,0 0-118 0,0 0-133 16,0 0-300-16</inkml:trace>
  <inkml:trace contextRef="#ctx0" brushRef="#br0" timeOffset="355001.7159">16243 12268 774 0,'0'0'0'0,"0"0"140"0,0 0-87 0,0 0-45 0,0 0-14 0,0 0-119 0,0 0-65 0,0 0-71 0</inkml:trace>
  <inkml:trace contextRef="#ctx0" brushRef="#br0" timeOffset="355099.9091">16574 12237 811 0,'0'0'0'0,"0"0"63"0,0 0-21 0,0 0-23 0,0 0-16 0,0 0-6 0,0 0-44 0,0 0-80 0,0 0-190 0</inkml:trace>
  <inkml:trace contextRef="#ctx0" brushRef="#br0" timeOffset="355228.4398">17137 12165 857 0,'0'0'0'0,"0"0"80"0,0 0-58 0,0 0-19 0,0 0-6 0,0 0-59 0,0 0-52 0,0 0-126 0,0 0-192 0</inkml:trace>
  <inkml:trace contextRef="#ctx0" brushRef="#br0" timeOffset="355338.0843">17736 12184 852 0,'0'0'0'0,"0"0"55"0,0 0-22 0,0 0-29 0,0 0-6 0,0 0-52 0,0 0-83 0,0 0-37 0,0 0-57 0</inkml:trace>
  <inkml:trace contextRef="#ctx0" brushRef="#br0" timeOffset="355497.0906">18493 12196 770 0,'0'0'0'0,"0"0"144"0,0 0-117 0,0 0-26 0,0 0-2 0,0 0-158 0,0 0-291 0</inkml:trace>
  <inkml:trace contextRef="#ctx0" brushRef="#br0" timeOffset="363346.1062">13048 18370 417 0,'0'0'0'0,"0"0"101"16,0 0-46-16,0 0-9 0,0 0-18 15,0 0-17-15,0 0-6 0,0 0 8 16,-12-28 0-16,12 28 9 15,0 0-4-15,2 0-6 0,5 0 9 16,3 1 17-16,5 1-8 0,7-1-13 16,7-1-2-16,9 0-2 0,7-3-5 15,6-2-6-15,4-2 1 0,2 2-4 16,2-2-4 15,-3 2-2-31,-5 4-1 0,1 1 8 0,-4-1 0 0,-3 1 0 16,5 0 0-16,1-2 32 0,6 0 5 0,7-2-1 0,6-3-14 15,3 2-11-15,3 0-6 16,2 2-4-16,1 0-1 47,-3 3 0-47,-4 0-8 16,-1 0-3-16,-4 5 10 0,-3 0 0 0,-3 1 1 0,1-2 0 0,-3-1 1 0,3-2-1 0,3 2 9 31,5-3-4-31,7 0-1 0,1 0-1 0,6 0-3 0,-1 0 0 31,-2 0 0-31,1 0 1 0,2 0-1 0,-6 0 0 0,2 2 0 0,-2-2 0 0,2 0 0 0,-1 0 0 0,0-2 6 63,2-2 4-63,0 0-2 0,2-2-4 0,4 1 2 0,0-1-5 0,-3-2-1 31,3 2 0-31,-5-1 1 0,-1 1-2 0,-1-1 2 0,-1 1 0 15,-1 0-1-15,-2 0 0 0,-1 1 2 0,-3-1-2 16,7-1 0-16,-2 0 2 0,3-1-3 0,2 1 2 16,2-1-2-1,2 1 2-15,3-2-2 0,-1 1 2 0,-1 0-2 0,0 0 2 47,-5-1-1-47,-2 4 0 0,-4-1 0 31,-3 1 2-31,0 4-3 16,0-4 2-16,-2 2-1 0,3 3 0 0,-2-4 0 0,3 3-2 0,-1-4-2 0,2 1 3 16,0 0 0-16,-2-2-1 0,-1 2 4 0,-2 0-2 0,0 1 0 0,-3 2 0 78,1 0 0-63,-4 1 0-15,3-3 0 0,-1 1 1 0,0-2-1 0,2 4 0 0,0 0 2 16,6 0-3-16,-2 0 1 0,2 0 0 0,-2-1 0 16,2-1 0-16,1 1 1 0,-6 0-1 0,4-2 0 0,-2 3 0 0,-3 0 0 0,2-1-1 15,0 1 1-15,-5 0 0 0,0 0 0 0,-1 0-1 16,-3 0 0-16,3 0 0 0,1 0 2 0,0 0-2 0,1-2 1 0,-1 0 0 0,-1 1 0 31,3-3-1-31,-2 1 1 0,3-1 0 47,-2 2-1-47,-2-3 0 0,-3 4 0 0,2-2 2 16,-2 1-2-16,1-1 2 0,1 1 0 0,-1-4-1 15,6 1 0 1,3 0-1-16,1 0 1 0,4-2 0 0,0 2 1 0,-1 1-1 0,-1-5 0 0,-1 3-1 0,0 0 1 16,1-1 0-16,-1 3-4 0,0-3 4 0,-2 2-6 0,-1 1 6 0,-2 0 0 0,0 2-1 0,-1-3 1 0,2 0 0 15,0 3-2-15,1-4 3 63,2 1 0-63,-3 3-1 0,2-5 0 0,1 3 0 0,-3 3 0 0,4-2-1 0,1 0 2 0,-1 0-2 0,2 0 1 0,-3 2 1 31,1 1-2-31,3 0 2 0,-3 0-2 16,2 0-1-16,-1 0-9 0,-3 1-9 0,4-1 5 0,-5 0 10 0,0 0 0 15,-4 0-5-15,0 0 7 0,0 1 2 0,0-1-1 16,1 6 3 31,1-1 0-47,0 1-2 15,1 1 2-15,5 1-2 0,-4-1 1 0,2 0 0 32,0 2 2-32,2-2-3 0,3 1 2 0,-3 1 0 15,6-3-2-15,-5 1 2 0,2-1-1 0,1-4 0 0,1 3 0 0,-1-2-1 16,1 0 1-16,-2 3 0 0,1-3 0 0,-1 2 1 0,-2 1-1 0,0 2 0 0,-3-1 0 0,0-3 0 0,1 3-1 31,0 2 0-31,1-4 2 0,2 1 0 63,2-1-1-63,0 0 0 0,1 1 0 0,1 1 0 0,2 3 0 0,1-3 1 0,1 1-1 0,-1 1 0 0,-1 0 2 0,2-3-1 15,2 1 2-15,-2 0-1 0,3-1-2 0,2 0 0 0,2 0 0 31,0 0 1-31,1 0 0 16,1 1-2-16,-5 0-13 0,-2 0-14 0,-2-1 0 0,-6 1-7 0,0 2 10 0,-2 1-3 0,-4 0-15 16,-1 1-39-16,-3-1-50 0,-8-3-153 47</inkml:trace>
  <inkml:trace contextRef="#ctx0" brushRef="#br0" timeOffset="380539.7862">4955 7903 637 0,'0'0'0'0,"0"0"84"16,0 0-12-16,0 0-38 15,0 0-12-15,0 0 7 0,0 0 8 0,0 0-6 16,-46-24-1-16,46 24 0 0,5 3-16 16,2-1-11-16,3 4 1 0,6 3 5 15,4-1 1-15,5 5-7 0,3-1 1 16,-1-2-3-16,2 1-1 15,-2-1 0-15,1-1 3 0,-2 1-3 16,0-1 0-16,6 0 2 0,0 0-3 31,1 4 1-31,3 1 2 0,-2 3-3 0,1 2 2 0,1 2 0 0,2-1-1 16,-3-1 0 0,0 5 1-16,0-2 0 0,-3 0 0 0,2 0 0 62,0 2-2-62,-7-5 1 0,5-2 0 0,-1 0 0 0,-3-2 1 0,4 1 0 0,-3-2-1 0,0 3 0 0,1-4 0 47,-3 1 0-47,2-2 0 0,-3 0 0 0,0-2 0 0,0-3-1 0,-4 0 2 0,-6-2-2 16,0-3-16-16,-1-1-11 0,-3-1-9 15,-1 1 2-15,-3-1-17 0,-3 0-40 0,0 0-6 0,-2-2-50 0,-3-3-88 16</inkml:trace>
  <inkml:trace contextRef="#ctx0" brushRef="#br0" timeOffset="381119.5263">5167 7747 249 0,'0'0'0'0,"0"0"156"16,0 0-80-16,0 0-24 0,0 0 5 0,0 0-4 15,0 0-15-15,0 0-13 16,0 0 1-16,-65-27 6 0,65 27 3 16,6 0-7-16,3 4-1 0,8 5 4 15,5 2-12-15,6 6-10 0,6 4-1 16,6 1 7-16,-1 0 1 0,3-3 1 16,2-1-2-16,1-1 1 15,2-1-7-15,-1-5-1 31,5 0-5-31,0-1-2 0,-3 0 2 0,2 3-2 0,-4 3-1 0,1-2 0 0,-3 4 4 32,1 1-5-32,-1-5 2 0,2 1 11 0,-2-1 3 0,2 0 1 62,-4-3-5-62,-2-1-6 0,-3 0-2 0,-2-5-2 0,-2-1-1 0,-3-1 0 0,-6-3 3 0,0 1-4 47,-4-1-19-47,-6 0-17 0,-3 0-32 0,-5-3-30 0,-3-2-29 0,-2-1-82 16,-1 0-44-16</inkml:trace>
  <inkml:trace contextRef="#ctx0" brushRef="#br0" timeOffset="381723.4331">6054 8743 407 0,'0'0'0'0,"0"0"77"16,0 0-22-16,0 0-15 0,0 0-6 16,0 0 14-16,0 0 5 0,0 0 3 15,0 0-21-15,216 0-11 0,-183 0-4 16,1-3 0-16,1 1-1 0,1-1-6 16,2 1 0-16,1 0-2 15,1 1 3-15,1-4-1 0,1 2-8 16,0-2-3-16,0-1 0 0,-1 1-2 15,-3-2 0 17,-1-1 0-32,-3-2 2 0,0 1-2 0,-2 0 0 0,-1 0 1 31,-2 1-1-15,-4-1 0-16,0-2 0 0,-5 1 0 0,-2-5 0 0,-4-1 2 0,-5-2-1 15,-5-2 3-15,-4-1-3 0,-1-1 1 0,-9-1 4 0,-6-2 0 78,-5-2 0-78,-4-2 4 0,-4-8-2 0,-5 0 5 0,-5-4 1 0,-2-1 0 32,-5-4 2-32,2-1 0 31,0-2-11-31,1-1-5 0,6 2 0 0,2-4 0 0,6 8-11 78,2 2-16-62,4 5-16-16,9 6-39 0,4 2-36 0,7 0-73 0,3 1-159 0</inkml:trace>
  <inkml:trace contextRef="#ctx0" brushRef="#br0" timeOffset="384805.9989">28774 12216 385 0,'0'0'0'16,"0"0"17"-16,0 0 5 0,0 0-14 16,0 0-1-16,0 0 24 0,0 0 24 15,0 0-5-15,25-94 7 0,-24 92-6 16,-1 2-5-16,2 0-24 15,2 7-18-15,-1 7 13 0,6 6 5 16,-4 6 0-16,1 1-2 0,0 5-6 16,0-1-6-16,1-2-3 0,-3-2-3 15,-4-6 2-15,0-2 3 0,0-3 9 16,-6-2-5-16,0-2-5 0,0-2-3 47,2-4-1-47,-1-5 0 0,3-1 0 0,0-4 0 0,1-6-4 0,1-5-10 31,3-4 19-15,5-6-8-16,6-1 2 0,3-4 31 0,5 1-11 0,3 3 3 15,2 4-6-15,1 5-9 0,-2 2-11 0,3 8 4 0,-4 4-4 0,-2 3-68 78,-5 0-19-78,-2 7 3 0,-2 0-42 0,0 5-15 0,-3-3-38 47</inkml:trace>
  <inkml:trace contextRef="#ctx0" brushRef="#br0">29384 12139 792 0,'0'0'0'0,"0"0"9"0,0 0-4 0,0 0-3 0,0 0 1 0,0 0-6 0,0 0-10 15,0 0 13-15,0 0 0 16,-40 35 27-16,25-18-5 0,1 1-1 15,-3 2-8-15,2 1-1 0,2 1 8 16</inkml:trace>
  <inkml:trace contextRef="#ctx0" brushRef="#br0" timeOffset="385907.9793">29736 12144 429 0,'0'0'0'0,"0"0"0"0,0 0 45 15,0 0-12-15,0 0-20 0,0 0 3 16,0 0 3-16,0 0 7 0,-16 24 17 16,13-10-4-16,0 2 3 0,1 2-9 15,-5 5-14-15,1 2-5 0,-1-2-5 16,2 0-2-16,1-2-5 16,3-6-1-16,1-3 0 0,2-2-2 15,6-4-2-15,0-3 4 0,4-3 3 16,1 0 13-16,3-9 6 0,1-1-1 15,0-5-4-15,-1 1-4 0,-4 6 4 16,-5-1 4 0,-3 3-2-16,0 3-4 0,-3 0-5 0,1 3-7 62,-1 0-5-62,-1 0-3 0,3 4 5 0,3 4 1 31,-2 3-1-31,0 5 2 16,1-3 0-16,-1-3-2 0,1-2 0 0,2-3 3 16,0 0 3-16,1-5 5 0,4 0 3 0,6-6-4 0,1-3-5 15,0 2-5-15,2 3-1 0,1-3 0 63,-2 0 1-63,0 4-1 0,-5-5-24 0,-2 0 5 0,-4 2 2 0,2-6 13 31,-1-1 3-31,1-6-1 0,3-2 0 16,-2-8-1-16,6-1 3 0,-2-5 0 0,2-6-16 0,-3 1 4 0,1-5 1 0,1-1-8 0,2 2 5 0,-4 0 14 15,2 2 0-15,-4 3 0 0,0 4 24 0,-5 2-3 0,-2 4 11 0,-3 4 3 16,0 4 0-16,-3 5 1 0,0 5-14 0,-2 5-14 0,-2 1-8 0,-4 4 0 0,2 1 0 0,-5 6-3 0,2 6 4 78,0 5-1-78,6 6-3 0,0 6 3 0,-3 6 0 0,6 6-4 0,-2 7 6 0,0 1-2 0,-2 1 0 0,0 1-1 0,0-5 1 0,-2-2 0 0,4-6 0 31,2-5 3-31,0-4-4 0,0-4 1 0,3-3-2 0,1-5-37 0,-2-4 11 16,-1-5-3 0,-1-3-4-16,0 1 0 0,-1-3-25 0,-5-3-24 0,1-2-7 0,-5-8-45 15,0-6-59-15,0-6-46 0</inkml:trace>
  <inkml:trace contextRef="#ctx0" brushRef="#br0" timeOffset="386208.2978">30029 11954 530 0,'0'0'0'0,"0"0"36"16,0 0 43-16,0 0 20 0,0 0-45 16,0 0-18-16,0 0-10 0,0 0-10 15,0 0 4-15,165 12 9 0,-144-3-12 16,-1-1-1-16,0-2 0 0,-4 0 1 15,-1-1-4-15,-1-4-4 16,-3 1-3-16,-3-2-5 0,-2 0 2 16,-1 0 2-16,-2 3 2 0,-1-1 10 15,2 4 3-15,0 1-4 16,-1 2-1-16,1 2-2 0,0 4-3 0,-2 1 0 16,1 1-3-16,4 0-1 15,2 2 0-15,4-1 2 0,-2 0-6 16,0-4 0-16,2 0 2 0,-3-7-2 15,-2 3-1 32,-1-7 1-47,-3 0-3 0,0-3-16 0,-4 0-20 0,0-2-17 0,-5-6-40 0,2-1-62 0,-1-5-46 0,-2-3-110 0</inkml:trace>
  <inkml:trace contextRef="#ctx0" brushRef="#br0" timeOffset="386337.118">30414 11931 698 0,'0'0'0'0,"0"0"148"0,0 0-75 15,0 0-54-15,0 0-18 0,0 0-2 16,0 0-6-16,0 0-91 0,0 0-142 16,87-20-56-16</inkml:trace>
  <inkml:trace contextRef="#ctx0" brushRef="#br0" timeOffset="386587.6766">30588 11969 605 0,'0'0'0'0,"0"0"157"0,0 0-58 0,0 0-36 0,0 0-46 0,0 0-12 0,0 0-1 0,0 0-1 15,0 0-6-15,16 174-24 0,-20-159 11 63,-1-8 4-63,1 0-3 0,3-5-1 0,1-2-5 0,0-2-3 0,5-8 30 0,7 0-6 0,1-3 0 0,5 0 31 0,5-1 0 0,-1 0 7 16,4 5-2-16,4-7 4 15,-1 5-6-15,3 4-8 0,0 4-6 63,-8 1-7-63,-5 4-10 0,-9 8-3 0,-5 3 0 0,-5 6 6 31,0-4 6-31,0 2-5 16,0 0-14-16,0-2-86 0,0-2-78 0,2 0-128 0,2 0-253 0</inkml:trace>
  <inkml:trace contextRef="#ctx0" brushRef="#br0" timeOffset="387666.0012">29459 12140 207 0,'0'0'0'0,"0"0"80"15,0 0-4-15,0 0 9 16,0 0-9-16,0 0 13 0,0 0 11 16,0 0-49-16,0 0-28 0,-30-9-10 15,23 21-3-15,1 6-7 0,-3-2-2 16,0 0 1-16,0 3-2 0,2 1 0 16,-2-2 0-16,-3 4 0 15,1-4 3-15,0 0-2 0,-1-4 1 16,1-2 10-16,3 1 20 0,2-3-7 15,1-2-9-15,5 2-7 16,0-2-5-16,8 0 6 16,1 1 4-16,2-1 1 0,4-2-5 0,0-2-4 15,4 2-1-15,-3-3-4 0,2-3 5 16,-2 0 18-16,0-2 15 78,0-8-8-78,-1-2-2 0,-1-2-10 16,-1-7-8-16,-2 0-8 15,4-3-1 1,-5-2 1-16,-4-2-2 0,-4 0-2 0,-2 2 1 0,-5 4 0 0,-3 6 2 0,-4 4-2 0,-4 5 0 0,-3 4-13 0,-6 3 1 16,-2 7-20-16,-2 5-16 0,2 1 0 78,3 0-31-78,11 3-76 0,0 1-78 0,4 0-131 0</inkml:trace>
  <inkml:trace contextRef="#ctx0" brushRef="#br0" timeOffset="388847.6444">31069 12071 282 0,'0'0'0'0,"0"0"78"0,0 0-51 0,0 0-13 16,0 0-11 0,0 0 2-16,0 0 1 0,0 0 6 0,0 0 1 15,62-45 11-15,-54 40 16 0,0 2 6 16,-5 0 17-16,1 2-17 0,-1 1-16 15,-3 0-20-15,0 0 13 0,0 0 10 16,0 4 2-16,0-1-15 0,0-2-9 16,0-1-8-16,0 4 0 15,-1-2-2-15,-2 3 1 0,-1-1 5 16,0 0 2-16,-3 7 1 0,-3-1-4 16,0 4-1-16,-1 5 0 0,-2 6-1 15,1-2-2-15,1 0-2 63,1 4 0-63,4-6 2 0,1-2-2 31,4-5 0-31,1-5 0 0,0-3-4 0,4-6 1 16,4 0 4-16,4-7 5 15,6-7 12-15,5-5-9 0,2-2-1 0,5-3-2 0,-2 3-1 0,-1 5 23 63,-4 4 21-63,-7 12-21 0,-1 8-24 0,-5 11 1 0,-2 13 13 0,-4 6-3 0,-4 8-7 0,0 4-2 0,-5-2-4 31,-4-2 1-31,-5-2 0 16,-4-7-5-16,-2-3 3 0,-7-6 0 0,-1-3-1 0,-3-3 0 15,-1-5 1-15,7-6-1 0,3-7 0 0,9-4 4 0,8-16-4 0,7-9 0 0,15-13-7 0,9-6 3 16,14-6-3 46,10-4-4-62,10 2-13 0,4 1 5 0,3 8 12 0,-1 4 4 0,0 7-10 32,-6 10-111-32,-9 6-189 0</inkml:trace>
  <inkml:trace contextRef="#ctx0" brushRef="#br0" timeOffset="390467.1455">31869 12106 309 0,'0'0'0'0,"0"0"17"0,0 0 37 16,0 0-20-16,0 0-15 16,0 0-11-16,0 0 7 0,0 0 25 15,0 0-12-15,33 241-6 0,-31-220 24 16,-2-5 16-16,0-4-17 0,-5 0-9 15,3-6-1-15,1-2-9 0,0-4 0 16,1-4-12-16,0-7-10 16,0-5-6-16,1-5 3 0,4-1 0 15,3-3-1-15,5 2 0 0,7 1-2 16,3 3 11 0,8 3 19-1,1 2-1-15,-4 5-8 0,2 8-16 0,-5 1-1 0,-4 7-4 0,1 3-28 0,-6-2 26 31,-3 0 0-31,1 0 4 0,-2 0 0 0,-1-7 0 16,5-1-27-16,-4 0-17 0,4 0-42 63,-1-1-51-63,0-5-9 0,0-2 20 0,-4 4 25 15,0-2 53-15,-4 5 38 0,-5-1 10 16,6 1 0-16,-2 1 89 0,-6 0 21 0,0 0-16 15,0 3 3-15,0 2 1 0,0-2-41 16,0 5-19-16,-4 3-1 0,0 4-14 0,0 0-14 0,-1 1-6 0,1 1 0 16,4-6-2-16,0 3 5 0,0-7 2 0,6-2-1 0,-2-2-1 0,5-3 10 15,1-1 5-15,3-8 0 16,-1 6 0-16,-3-2 1 0,0 1 2 47,1 4-4-47,-1 0-2 0,-3 4-5 0,1 3-6 0,-3 0-3 0,5 0-3 0,-3 1 1 0,-4-4-3 31,4-1-5-31,-4-3 3 0,5 0 2 16,1-4 2-16,-2-6 2 0,5-5-4 0,6 3 2 0,1-7-2 0,7-4 2 0,3 3-1 78,0-6 0-78,5 1 0 15,-1-2 2-15,3-2-2 0,-5-2 0 0,1-1 1 0,-3 1-1 0,-1 1 2 32,-2 1-3-32,-3 1 2 0,-3 0 0 0,-1 0-1 0,-3 0-2 0,-2 2 2 15,-6 4-7-15,-1 1 7 16,-3 2 0-16,-1 3-3 0,-2 1 4 62,0 5 8-62,0 5 15 0,0 2 1 16,0 3-11-16,0 3-16 0,-4 9 2 0,-3 6 0 0,-1 6-8 0,-3 6 4 0,-1 3-18 31,-5 6-14-31,-3 5 18 0,-5 2 6 0,-1 1 7 0,3-2 6 16,5-3-1-16,5-3 0 0,6-2-2 16,7-6-1-16,0-5-3 0,13-5 1 0,4-7-4 0,2-3-17 31,0-7 16-31,5 2 3 0,-3-6 5 0,0 0 1 0,1-4 2 0,-2-4 34 0,0-4-16 62,-1 1-4-62,-1-1-3 0,-3-1-5 0,-5 4-4 0,-1-1-1 0,-6 7 4 0,-2-1-3 0,-1 1 3 0,0 3-1 32,-6 0-5-32,3 6 0 0,-6-1 12 0,5 0-13 0,4 5-3 0,0-1 0 31,6 1-5-31,9 2-17 0,3-4 11 0,2 6 7 0,2-5 4 0,0 4 6 0,-3 1-3 0,-1 3 1 0,-4 5 0 0,-6 2 9 0,-6 2-8 0,-2 2-1 0,-13-3 0 0,-4 0 12 0,-4-4-7 0,-3 0-1 0,-2-3-1 15,1-4 1-15,4-6-1 0,4-2-3 16,8-1 0 47,3-5 2-63,6-3-2 0,0-5-13 0,10 0-9 0,8-2 22 0,8 0 0 31,10-2 34-31,5-1-12 0,10-2-3 0,4 4-2 0,1-1-2 0,1 2-12 15,-8 1-6-15,-8 3-127 0,-11 5-55 16,-20 1-194-16</inkml:trace>
  <inkml:trace contextRef="#ctx0" brushRef="#br0" timeOffset="397818.5016">13465 12073 350 0,'0'0'0'15,"0"0"59"-15,0 0-25 0,0 0 7 16,0 0-6-16,0 0 0 0,0 0 4 16,0 0 14-16,-38-84-22 15,32 74 1-15,0 0 15 0,0 3-13 16,1 2-4-16,4 1 6 0,-2 2 2 16,2 2-5-16,0 0 0 0,1-1-4 15,0 1-6-15,-2 0-7 16,2 3-14-16,-4 8-2 0,1 1 0 15,2 2 1-15,0 8 0 0,1 0-1 16,0 3 1-16,0 3-2 0,-3 0 2 16,3 4 0-16,-2 0 5 62,0 4 2-62,-1-1-1 0,1-2-1 0,-1 0-2 0,2-2-3 31,1 0 1-31,0-1-2 0,4-3 0 16,0-2 2-16,0-2-2 0,1-1 1 0,-2-2-1 0,-2-4 0 0,2 1 0 16,1-3 0-16,2 0 0 0,-2 0 0 78,1-3 1-78,-1 0-1 0,-1 0 2 0,-1-1-3 0,-2 0 2 0,0-3 0 0,0 2-1 0,0-2 0 0,-1 3 3 0,0-3 0 0,0 1-3 0,-3 0 0 0,-3-3 1 31,3 3-1-31,1-1 1 0,-3 3-1 0,4-3 0 16,0 0 0-1,2 1 0-15,0-3 0 0,1 3-2 0,1 1 2 0,1-3 0 0,2 1-1 0,-4-3 1 0,1 2 1 16,1-3-1 46,-1-2 0-62,2 1 0 0,-3 0 1 0,3-2 6 0,2 0 2 16,-1 0 0-16,1-2 12 0,2 1 0 0,0-1-7 0,1 1 1 0,1 0-3 0,2 1-2 31,-2 0-1-31,2-1-6 0,-1 1-1 0,0 0 0 0,1 0 0 0,1 0 1 0,1 0-1 16,3 0 0-16,-1 0-1 0,3-2-1 16,-2-1 0-16,-1 2 2 0,2 1-1 0,-2 0 0 0,3 0 1 0,0 0 3 0,1 0-1 0,1 0 2 0,1 0-3 0,-3-3-3 0,1 2 0 15,0-4 5 1,2 1-6-16,0 0 2 0,0 1 1 0,-1 1-3 0,0 2 2 62,0-1-1-46,-2 1 0-16,3 0 0 0,-2 0 0 0,-2 3 0 0,1 0 2 0,1 0-1 16,-1 2-2-16,0-5 2 0,2 2 1 15,-2-2-2-15,-2 0 0 0,3-2 1 0,1-2-1 0,1-2-1 31,-3 2 1-31,4-2 0 0,-1 1 0 0,0 3 0 32,-1 0 1-32,1 1-1 0,-2-1 0 0,0 2 0 62,0-1 0-62,2 1 0 0,1 0 0 16,2-3 0-16,-2 0 0 0,1-2 0 0,0 1 0 0,-1 0 0 0,3-1 0 0,1 2 2 0,-2 0-3 0,-3 2 0 31,3 1 2-31,-3 0-1 0,0 0 0 0,-2 2 0 0,-3 2 0 0,0 0 1 16,-4-2-1-16,-2-1 0 15,-1-1 1-15,-4 0 0 0,3 0 1 0,-2 0-3 63,-2-3 2-63,3-1 1 0,-5-1-4 0,-1 3 4 0,-1-1-1 0,0 2-2 31,1 1-2-15,-1-1 2-16,-1 1 1 0,0 0 0 0,0 0 0 0,1-1-3 0,0 1 2 0,0 0 2 0,1-1-2 0,1 0 2 0,0-3-1 15,-1 1 0-15,-1-2 0 0,2-3 3 0,-3-1-3 0,0-5 0 0,0 3 1 0,-3-4 0 16,-1-1 1 46,-1 2-2-62,2-2 0 0,-3-1-1 16,3 2 1-16,-5-2 3 0,2-1 3 0,0 1 2 16,3-4 1-16,0 4-4 0,0-4-1 0,1-2-1 0,1 1 0 15,0-2-4-15,0-2 2 0,-1 0 3 0,-3 2 0 0,2-4-1 0,-1 6 6 0,-2 0 1 0,-1 1 1 16,0 5-1-16,-1 1 5 0,3 2-1 0,-1 1-7 0,2 4-3 0,0-4-4 0,2 3 0 16,0-3 0-16,2-1-1 0,0-2 1 0,2 1-2 0,4 0 2 0,-3 0 0 0,2 2-1 15,-2 2 1-15,-2 1 1 0,0 3-1 16,-1-4 3-16,0 3-2 62,0 1 1-62,0-3-2 0,0 4 0 0,0-3 4 0,-1 3-6 0,0-1 3 16,-1 0 1-16,2 0-4 0,-2-3 3 0,-2 1-1 0,4 0 0 0,-2-3 0 16,1 3-1-1,1-2 1-15,0 0 0 0,-2 2 2 0,1-1-3 0,0 2 1 0,-3-2 0 0,1 1 1 0,1 0-1 31,-3-1 1-31,0 2-1 0,-1-2 0 0,1 2 1 16,-1-1-1 0,0 3 0-16,3 2 3 0,-4-3-3 0,3 3 0 0,-2 1 0 47,1 0 0-47,-3 1 1 0,-1 0-1 0,-2-1 0 0,0 2 1 0,-1-1-1 0,0-1 0 0,-1 0 1 0,0 0 0 15,-3-1-1 1,0 2 0-16,-4 1 0 0,-2-2-1 15,1 2 2-15,1 0-1 0,-1 0 0 0,1 0 9 0,0-1-3 16,-2 1-5-16,3-2 2 16,-3 2-1-16,2-3 0 62,-1 1-1-46,0 1 0-16,1-1-1 31,0 2 0-31,-3 0 0 0,-3 0 0 0,0 2 2 0,-3 1-2 0,-1 3 0 0,-2 4-1 31,-1-1 0-31,2 3 0 0,1-1 2 0,0 0-1 0,5-4 0 0,2-2 0 0,2-3 1 0,2-2-1 0,3 0 0 0,-3 0 2 16,3 0-2-16,-2 0 0 0,-1-1 2 62,1 1-3-62,-1-1 0 0,0 1 1 0,-1 0 0 0,-2 0 0 0,0 0 2 32,0 0-2-32,-2 2-2 0,0 4 2 0,-1-1 0 0,2 2 1 0,1-4-2 15,1 4 1-15,1-2 0 0,-2 0 2 0,3-1-3 0,-1 0 1 0,1 0 0 16,-3 0 0-16,6-1 0 0,-2 0 8 0,3 1 1 0,2-1 2 0,-1-1-6 16,2 0-1-16,1 1-2 0,0 0-1 0,1 0-1 0,-1-3 0 0,1 2 0 78,0-2 1-78,2 0-1 0,1 0 0 0,5 0 0 0,3 0-112 0,11 1-38 0,10 4-60 15,9 0-14-15,3-2-230 0</inkml:trace>
  <inkml:trace contextRef="#ctx0" brushRef="#br0" timeOffset="400291.693">19265 12079 249 0,'0'0'0'0,"0"0"-17"15,0 0 44-15,0 0-7 0,0 0-7 16,0 0 3-16,0 0 2 0,0 0 5 15,0 0 0-15,3-58-13 0,-6 46 0 16,3 6 13-16,-3-3-16 0,1-2-10 16,0 1-13-16,-3-1 12 15,2-3 5-15,2 3 3 0,-1-1 33 16,1 1 58-16,0-2 3 0,-2 1-41 16,3-2-12-16,-1-3-4 0,1 0-6 15,1 2-1-15,0-1 10 0,3 3 1 78,-4 5 12-78,0-3 9 0,0 4-10 0,0 1-4 0,-1-1-3 0,-2 5-15 0,-1-1-9 0,2 1-7 0,1 2-5 0,-1 0-7 0,-2 7-6 0,2 7 0 0,2 6 0 32,-1 6 0-32,1 7 1 0,-1 2 3 0,0 1-4 0,-1 4 0 15,-2-4 3-15,1 2-1 0,3-2 2 16,0 0 0-16,0-1-4 0,0 0 0 0,1-3 3 15,1-1-4-15,1-3 1 63,0 2 0-63,0-3 0 0,3-2 2 0,-4-4-1 0,3 1-1 31,0 0-1-31,-3 2 1 16,4-2 0-16,-2-3 0 0,-2-1 0 0,4-1 0 0,-2 0 0 0,-1-3 0 0,1 0 0 0,-4-5 0 0,0 0 0 0,0-1 2 15,0 1-2-15,0-2 0 0,-1 2 1 0,0 0-1 16,-1 3 0-16,2 2 0 0,0-3-7 0,0 0 3 0,0-5 0 78,6 0 2-78,-2-3 2 0,4 0 0 31,0-1 0-31,0-2-1 0,1 0 2 0,4 0 2 0,-2 0 0 0,1 1-3 16,2-1 0-16,0 1 0 0,1 3 0 16,-1 1 0-16,4-1 2 0,-4 1-2 0,5-3 0 62,-3-1 0-62,4 1 0 0,1-2-1 0,1 0 2 0,5-4-2 31,5-3 1-31,2-2 1 0,1 2-2 0,1 1 1 16,0 1 0-16,-4 1 0 0,0 3 0 0,-2-2 1 0,-3 1-1 0,2 2 0 0,-4 0 1 0,1 0-1 0,3 0 0 0,-1 0 0 16,3-1 0-16,2-3 0 0,-1 1 0 0,-2 1 0 0,2-2 0 0,0-1 1 0,-2 4-2 78,-3 1 2-78,0 0-1 0,-4 0 0 0,-3 1-1 0,-2 5 2 0,-3-3-2 0,1 2 0 0,1 0 1 0,2-2 0 0,2 0-6 0,-1-3 3 31,-1 2 0-31,3-2 4 0,-3 0-1 0,-1 0 0 16,1 0-1-1,0 0 0-15,0 0 1 0,-1 0 0 0,-3 1 1 0,1 1-1 0,-1 2-28 0,1 0 22 0,0-3 3 78,0 2 3-78,-1-2 0 0,-3-1 0 0,-3 0 0 0,-1 0 0 32,-1 0 0-32,-2 0 0 0,1-1 0 0,-1-1 0 0,3 2 0 0,1-1 0 0,0 1-1 0,1 0 2 0,0 0 0 0,2 0-1 0,-1 0 0 0,1 0 0 15,-1 0-2-15,1 0 3 0,-1-1-1 0,0-2 0 0,-2-2 0 0,3 2 0 0,-4-3 0 0,1 2 1 0,-2-2 0 0,3 3-1 0,-4-2 0 0,-1 2 0 16,-3 3 0 0,3 0-1-1,0 0 1-15,0 5 0 0,1-4 0 0,-3 1 1 0,1-1-2 0,0-1 1 47,-3 0 1-47,3 0-2 0,-2-1 2 0,2-5 1 0,-2-2-3 0,2 0 2 0,-1-1 0 0,0 1-2 0,2-2 2 31,-1 1-1-15,0-1 0-16,3 1 0 0,-4-1 1 0,-1 0-1 0,0-1 0 0,-2-1 1 0,0 4-2 0,0-5 2 16,-4 1 1-16,1-1-3 0,-2-5 1 15,0 0 0-15,2-1 0 16,2-3-3-16,1 4 1 0,0 1-1 0,0-2 4 47,0 4 0-47,0 1-2 0,0 0 2 15,0-4 0-15,-2 2-1 16,-2-1 4 0,4-1-3-16,0-2-2 0,-1-6 0 0,1 3 1 0,0-4 0 0,0 4-2 0,2 2 2 0,1-2 0 0,-1 0 0 15,-2 2 0-15,0 3 0 0,0 0 0 0,-4 1 4 16,1 2-1-16,-1-3 3 0,-1 2-3 15,2-5-3 32,-1 2 0-47,0 5 1 16,2-5-1-16,2 0 0 0,0 2-1 16,0-2-1-16,0 1 3 0,1-1-1 0,1 5 0 0,0 0 0 15,-2 2 0-15,0 1 0 0,0 4 0 0,0 0 1 0,0 1-2 0,-4 5 2 0,3 0 4 16,1 1-4-16,-2-2 0 0,2 2 0 0,0-1 0 15,0-2 1-15,-1 1-4 0,0 1 2 16,0-2 0-16,1 3 0 0,0-3 0 16,0 3 0-16,0 0 2 0,0 0-3 15,0 0 2-15,-3 0 22 0,2 0-6 47,-1 0-14-47,-2 0-4 0,-3 0-5 0,-4 3 0 0,-1 0 4 0,-1 0 0 0,-1 1 3 31,0-1-2-31,0-2-2 0,2-1 4 16,-1 0-2-16,-2 0 2 0,-3 3-2 0,2 1 2 0,-4 2-2 0,-3 0 2 0,0 0-2 16,-3 5-1-1,-1-3 1-15,3 0 1 0,-2-3 0 0,5 1 0 47,1-3 2-47,4-2-3 31,0 0 2-15,0-1-2-16,1 0-6 0,-3-1 10 0,2-2-4 0,-1 0 1 0,3 2 0 0,-3-1 4 0,6 1-3 16,-4 1 3-16,4 0-3 0,-1-2-1 0,-2 2 0 0,-1-1 2 0,-2 1-2 62,-5 0-1-62,0 0 0 0,-3 0 1 0,-4 0 0 0,1 0 2 31,-1 0-2-31,1 0 0 0,2 0 0 0,1 0 0 0,2-4 0 0,-1 3 3 0,1-2-3 0,-1 1 0 0,0 2 4 0,-2 0-5 32,-2 0 2-32,-2 2-1 0,-1 4-1 62,-7-1 2-62,-1 4 0 16,-4-2-2-16,-2 0 1 0,6-1 0 0,0-4 0 0,4-2 22 0,5 0-6 0,2-2-10 0,-1-1 7 0,1 0-3 0,-1 2-6 0,2-1 1 15,-4 2-1-15,5 0 2 16,3 2-1-16,0 2-5 0,2 1 0 0,5-5 0 0,6 0 1 0,2 0-1 0,7 0-28 16,1 0-29-16,0 0-56 0,3 1-53 0,6 0-73 0,-2-1-350 0</inkml:trace>
  <inkml:trace contextRef="#ctx0" brushRef="#br0" timeOffset="402239.3137">28852 12840 161 0,'0'0'0'0,"0"0"0"16,0 0 21-16,0 0-15 0,0 0 5 15,0 0 5-15,0 0 16 0,0 0 9 16,57-3-2-16,-36 3-4 16,3 0 10-16,8 0 3 0,3 0-13 15,7 0 5-15,8 0 12 0,8-1-6 16,8 0 0-16,13 0 0 0,7-1 7 16,10-1-9-16,7-1-4 0,5-1-9 78,1 1 0-78,0 3-8 0,-5 1-8 0,-2 0-8 0,-4 3-6 0,-3 4 1 0,3 1-2 0,1 2 0 31,2 0 4-31,5 3-4 0,-3-1 0 0,1 1 0 16,3 1 0-16,-1-1 0 0,7 2 0 0,2-2 0 15,6 1 0-15,4-1 0 0,7 3 3 0,-4-2-4 0,-7 2 2 0,-14 1-1 0,-12 2 0 0,-8 2 0 63,-3 0 0-63,-5-2 0 15,-7-1 1-15,-5-3-2 0,-10-5-17 0,-1-1 16 0,-4-5 1 0,-4 2 0 0,4-1 1 0,-7-2 0 0,-2 4-12 16,-1-3 6-16,-7 2 4 16,-5-1-17-16,-8 1-14 0,-3-2-16 0,-6 4-38 0,-5 3-47 15,-3-4-98-15</inkml:trace>
  <inkml:trace contextRef="#ctx0" brushRef="#br0" timeOffset="404954.7986">31286 3821 604 0,'0'0'0'0,"0"0"-42"15,0 0 30-15,0 0 9 16,0 0 3-16,0 0 0 0,0 0 19 15,0 0 21-15,0 0 19 0,63 92 13 16,-61-66-17-16,0 5-9 0,-1 2-11 16,0 6-15-16,-1 6-6 0,0 3-2 15,0 5-5-15,-5 3-1 16,-2 7-4-16,-3 1 0 0,2 5 1 0,0 1-3 16,-2 2 0-1,0 0 7-15,5 5 6 0,-2 2-1 0,0-1-7 47,1 6-4-47,-1-1 0 16,2 1 1-16,-3 3-1 31,-1 1 0-31,3 2 1 0,-2 3-3 0,-1-2 2 0,3 2 0 0,-4 0-1 16,1 3 0-16,-1 1 2 0,-4 1-3 0,1 1 2 0,-5-2 1 15,3 3-2 32,-2 0 0-31,3-2 0-16,2-2 0 0,4-2 1 0,3-5 0 0,3-4 0 31,2-6-1-31,0-3 0 0,0-1 2 0,0-3-2 0,0-1 16 31,0 0-11-31,0 3 0 0,0 1-1 0,0 0-3 0,-1 0-1 47,0-3 0-47,-2-3 0 31,3-2 0-15,1-9 0-16,5-2 1 0,4-6 0 0,0-8-2 0,1-3-4 0,1-5 5 0,0-2 0 0,0-3-1 0,2-3 1 0,-2-1 0 0,-3-2 0 0,-1-1 0 0,-2-1-29 0,-1-2-3 0,-3-1-10 0,1-4-12 0,-1-2-34 0,2-2-54 0,-1-4-91 0</inkml:trace>
  <inkml:trace contextRef="#ctx0" brushRef="#br0" timeOffset="406097.5568">31963 4010 457 0,'0'0'0'0,"0"0"55"16,0 0-15-16,0 0-18 15,0 0 19-15,0 0 10 0,0 0 12 16,0 0 9-16,0 0-22 0,25-112-16 15,-25 115-26-15,0 10-9 0,0 11 2 16,0 9 18-16,-6 15-5 0,-2 6-1 16,-1 7-1-16,-3 3-2 15,-1 5-3-15,-5 5-2 0,3 6-2 16,-3 2 2 15,1 4-2-31,2 1 0 0,-1 4 2 0,2 2-5 0,4 3 0 0,4 4 13 0,1-2 7 0,2 3 4 47,1 3-5-47,-3 2-9 0,4 2-6 0,-1 3-2 16,-1 1-1-16,-1-1 1 0,3-1-1 0,0-5-1 0,1-2 0 0,0-8 13 0,2 1 10 31,4-2 6-31,-3-1-7 0,2-2-10 62,0 1-5-62,-2-3-4 0,1-3-4 0,-4 3 2 0,0-5 0 0,-1-2-1 0,-3-1 0 0,4-4 3 0,-2 0-4 0,2-4 2 0,1-5 4 0,5-3-6 0,6-2 2 47,2-4 0-47,-1-5-1 0,5-2-10 0,-1-5-2 0,3-3-11 16,1-2 7-16,-4-4 1 0,1-3-2 0,-2-2-3 16,0-3-3-16,-2 0-8 0,4-3 5 93,0-1-13-93,3-4-40 0,4-3-8 0,-1-4-57 0,5-4-78 32,-2-4-86-32</inkml:trace>
  <inkml:trace contextRef="#ctx0" brushRef="#br0" timeOffset="424760.7903">26790 2845 204 0,'0'0'0'0,"0"0"-71"15,0 0 71-15,0 0 0 16,0 0 18-16,0 0 45 0,0 0 33 16,0 0 5-16,16-140-13 0,-16 131 14 15,0 1-59-15,-2 2 2 0,-3 2 6 16,0 0-13-16,1 0-8 16,1 4-1-16,3 0-5 0,0 0-7 15,0 0-13-15,0 9-1 0,0 6 10 16,0 4 1-16,1 3-6 0,-1 5-5 15,0 0-2-15,0 3-1 0,0-1 0 79,2 2 3-79,-1 0-3 0,3 3 4 0,0-2-4 0,-1-1 0 0,3 3 0 0,-1-4 0 0,3 1 0 0,2 1 3 0,-3-3-4 0,2 2 1 0,0-5 0 31,-1-2 0-31,1-4 1 0,-2 0-2 0,0-8 1 15,-1 5 0 1,3-7 0-16,-2 1 0 0,2-3 0 0,-2-1 0 0,2-2 0 0,-2-5 0 0,0 0 0 63,3 0 1-63,0-6-1 0,-1-3 3 0,-1-3-1 0,2-2 3 0,0-1 3 0,-1-4 13 31,1-3 5-16,0-4 5-15,1-6 3 0,5-4 3 0,2-6 1 0,5-8 3 0,8-7-13 0,7-5-1 0,3-6 4 16,5 1-13-16,2 3-14 0,-2 5-2 0,0 2-1 0,-7 9 0 0,-7 5-2 0,-6 11-5 0,-7 9-16 16,-4 5-18 46,-5 6 0-62,0 3-26 0,-3 6-53 0,0 3-32 0,-1 0-77 0,-2 6-166 0</inkml:trace>
  <inkml:trace contextRef="#ctx0" brushRef="#br0" timeOffset="425766.6169">27424 3336 236 0,'0'0'0'16,"0"0"5"-16,0 0 46 0,0 0 18 16,0 0-19-16,0 0-5 0,0 0 3 15,0 0-22-15,3-9 20 16,0 5 4-16,-1 0 11 0,-1-2 16 15,-1 2-28-15,1 2-21 0,-1 0-5 16,0 1-3-16,0-2 2 0,0 0-4 16,0-1-6-16,0-2-2 0,4-5-4 15,2-7-2-15,3-2-1 0,2-6 3 16,2-2 11-16,2-6 6 16,4-5 4-16,2-7-4 15,3-6-7-15,1-4 0 0,5 0-6 0,2 0-4 31,2 5-3-31,-1 7-4 0,-2 6 2 16,-1 8-2-16,-8 7 1 0,-1 3-1 0,-6 6-2 0,-5 1 0 16,-3 7 1-16,-4 1-2 0,-2 5-10 62,-1 5-8-62,0 3 20 0,-1 4 4 0,0 3-3 0,0 3 1 0,1 4 0 0,0 4 1 0,2 3-1 0,1 1 0 0,-2 2 0 0,-1-1 0 16,-3 1-3-16,-1-3 2 0,-2-1-3 15,1-3 4-15,3-8 0 0,2-5 0 16,1-6-10-16,9-6-2 31,3-2 3-31,3-12 5 0,1-4 2 0,1-7 0 0,3-4 1 16,-2-5 2-16,6-3 1 0,0 1 10 0,3 1 11 0,0 6 10 62,-5 11 1-62,-5 11 6 0,-6 7-32 0,-6 15-10 0,-2 9 4 0,-3 9 0 0,-1 7 0 32,-6 8-1-32,-6 0-2 0,0 3-1 0,0-5-15 15,3-2 5-15,5-9 3 0,4-6 5 16,0-4-6-16,7-7-25 0,2-5-35 0,-2 0-75 0,3-2-48 0,-1-5-82 0</inkml:trace>
  <inkml:trace contextRef="#ctx0" brushRef="#br0" timeOffset="426571.7929">28428 3000 189 0,'0'0'0'0,"0"0"45"0,0 0 13 0,0 0 9 16,0 0 6-16,0 0-18 16,0 0-3-16,0 0 2 0,0 0-14 15,-6-39-10-15,6 38 2 0,2 1-10 16,2 3-7-16,1 7 14 0,-1 9-9 16,1 6-4-16,-2 3-5 0,-1 1-6 15,1 1-4-15,-1-5 1 16,1-1 4-16,0-2-2 0,1-3-1 15,0-3-3-15,-2-5 0 16,0-1 0-16,2-4 0 0,0-5 0 0,-4 0 0 16,2-1 1-16,-1 0-1 0,1 0 2 15,1 0-2-15,0 0 0 0,1 0 0 16,3 0 1-16,0-4 2 16,1-4-2-16,2-3 1 0,2-3-1 15,0-4 3-15,4 0-1 0,-4-3-1 16,-1 3-1-1,-1 5 1-15,-5 3 0 0,-3 8 22 0,-2 2 22 0,0 5 1 16,-1 8-31-16,0 4-6 47,-4-2-2-47,4 2-5 0,1-2 1 0,0-3-3 0,6-3 4 0,5-5-3 0,2-4-1 0,2-7 0 0,3-7 1 31,0-5-2-31,3-6 0 0,-4 2 1 0,1-3-1 0,-2 1 1 31,-6 5-1-31,-4 5 0 0,0 5-50 0,-3 8 5 0,1 0-17 0,4 2-70 63,1 0-49-63,1 0-98 0</inkml:trace>
  <inkml:trace contextRef="#ctx0" brushRef="#br0" timeOffset="426918.9015">29134 2938 276 0,'0'0'0'0,"0"0"150"0,0 0-56 0,0 0-22 0,0 0-40 0,0 0-18 0,0 0-5 0,0 0 5 0,0 0-6 0,-95 22-6 0,77-11-1 16,3 3-1-16,1 0 0 0,5 1 0 15,4-4 0-15,3-1 0 16,2-1 0-16,2-2-3 0,6-3 2 15,0-1 0-15,3 2 2 0,0 1 35 16,2-2-19-16,2-1-1 0,-3-2-3 16,5-1-4-16,2 0-2 0,1 0-2 15,0 0-4 17,-1 0 1-32,-3-1-2 15,-2 1 0-15,0 0 3 0,-5 6-4 0,1 3 1 0,-5 4 0 0,-1 2 14 31,0 1 2-31,3 1-12 0,-2 0-2 0,3-1-2 0,-1-5 0 0,1 0-15 0,0-5 11 0,0-5-28 16,-2 0-46-16,3-1-35 16,0-2-99-16</inkml:trace>
  <inkml:trace contextRef="#ctx0" brushRef="#br0" timeOffset="427436.0708">29418 3074 569 0,'0'0'0'0,"0"0"3"0,0 0-1 0,0 0 3 0,0 0-6 0,0 0 2 0,0 0 4 0,0 0 6 0,2 90 19 15,-2-81-11-15,-1-7 2 0,1 0-5 16,0-2-15-16,3-4 1 0,7-3 0 16,4-8-1-16,5-2-1 0,3-1 0 15,5-3 51-15,3-1 3 16,3 3 22-16,4 0-14 0,2 7-12 15,-2 3-22-15,1 3-22 16,-3 6-5-16,-1 0-2 0,-6 0 2 16,3 6-2-16,-2-4-15 15,2 1 14-15,0-3-27 0,-1 0-6 0,-1-5 36 16,-4-5-1-16,-2 2 0 16,-2-6 0-16,-1 3 3 0,-3 3 7 0,-1-3 12 46,-5 7 0-46,-7 1-13 0,-4 2-6 16,0 1-2-16,-9 2 14 0,-3 9-10 0,-1 3-5 16,-5 2 0-1,1 0 0-15,-3 2-18 0,0 3 3 0,4-2 15 0,1 2 0 0,5-2-1 0,3-1 1 0,5-2 0 0,2-1 0 16,3 4-1 46,9-4 1-62,5 0 0 0,-1-1 0 0,5-4 0 0,-3 1-1 0,-1-1-35 32,2-3-42-32,-5 1 8 15,2-5-6-15,-3-2-75 0,-2-1-132 0</inkml:trace>
  <inkml:trace contextRef="#ctx0" brushRef="#br0" timeOffset="427587.7411">30306 2963 742 0,'0'0'0'0,"0"0"13"0,0 0-15 0,0 0 1 0,0 0 2 0,0 0 25 0,0 0-7 0,0 0-7 0,0 0-9 0,-128 128 3 0,104-98 11 0,2-6 12 0,7 0-20 0,4-2-9 0,2-4 0 16,5 0-182-16,-1-3-120 16</inkml:trace>
  <inkml:trace contextRef="#ctx0" brushRef="#br0" timeOffset="428272.7257">26731 3642 456 0,'0'0'0'0,"0"0"108"0,0 0-23 16,0 0-36-16,0 0-38 0,0 0-9 0,0 0 0 16,0 0 9-16,0 0 16 15,512 62 30-15,-410-62-16 0,11-2-7 16,10-8 12 15,14 3-3-31,8-2-18 0,8 4-18 0,8 3-6 0,4 2 1 31,2 0-2-31,-3 4 0 0,-1 2 3 16,2-3-3-16,2-1 0 0,7-2 2 0,6-7-1 0,5-4-1 0,3-7 0 0,4 1 1 16,0-1-1-16,0 4-20 0,-10 3-94 0,-11 3-80 62,-16 1-220-62</inkml:trace>
  <inkml:trace contextRef="#ctx0" brushRef="#br0" timeOffset="2.19991E6">13417 12024 417 0,'0'0'0'0,"0"0"19"0,0 0 27 0,0 0 27 16,0 0-22-16,0 0-18 0,0 0-2 15,0 0 3-15,-14-96-1 16,9 90-6-16,0 0-4 0,4 1-1 16,-3 0 7-16,-1 0 7 0,1 1-4 15,-1 1-5-15,1 0-12 0,1 1-3 16,-2-1-1-16,1 0-4 16,-1 1-1-16,0 2-5 0,5 0-2 15,-1 0 2-15,1 0-2 0,-1 2-1 16,-5 5 2-16,3 0 0 0,-2 7-2 15,0 0 3-15,3 2 2 0,-2 3-2 16,-1 4 2-16,2 3 3 0,-5 4-6 16,2 3 0-1,-2-1 5-15,1 3-4 0,3-3-1 0,0-1 0 0,1 0 1 16,0-2 0 0,2-2 0-16,0 0-1 15,1 2-1-15,0 0 0 0,0 5-1 0,-3-3 1 0,0 0 2 31,2-3-2-31,1-2 2 0,0 0-1 0,1-7 0 63,2-1-2-63,1-2 3 0,2-3-2 0,-1-2 0 0,0 1 0 0,2 2-12 0,-2-5 11 16,0 1 0-1,1 0-1-15,-1-2 4 0,3-2-2 0,1 1-1 16,-2-1 2-16,3-3 0 0,3-1 3 0,0 0 4 0,1 0 0 0,2-1-1 0,-1-1 0 0,0 1 2 15,2-1 8-15,0 0 7 0,4 0-2 0,0-4-1 16,3 0-1-16,4 1-6 0,-1-2-8 78,5 2-1-78,-1-3-1 0,-1 2-3 0,0 0 0 0,2 1 0 0,0 2 0 31,-2 1 3-31,2 0-1 0,-1 6-3 0,-2-2 2 16,1 4 2-16,1-2-4 0,-4-2 2 16,1-1 2-16,-3 1-4 0,-2-2 2 0,-2-2 3 0,2 2 1 0,-1 1 2 15,-1-1-2 48,0 2 0-63,-2 4-2 0,1-3-2 0,-1 0-1 0,1 4 0 0,0-5 3 0,1-1-4 0,3 1 2 31,-1-1 2-31,1-3-4 0,0 0 2 0,-1 0 1 0,-1-4-2 0,-1 2 0 16,1 0 3-16,-2 2-5 0,-1 0 4 0,-4 0-2 0,-1 0 0 0,4 0 0 0,-4 0 4 0,4 0-5 15,-3 0 2-15,-1 0 2 16,0-3-4-16,0 0 2 0,-7-2 2 0,-1 2-4 0,-3-1 2 0,-1 2 4 0,0-2-4 0,1 3 3 47,-1-4-3-47,-2 2-2 0,5 0 2 0,-1 0 1 15,-1 0-2-15,5 1-1 0,-4 0 2 0,5 0-2 0,-1 2 1 0,-1 0 0 0,-1-1 0 0,-4 0 0 16,-1 1 1-16,0 0-1 16,0 0 0-16,-1-2 15 0,0-1-2 0,2-2-4 15,3 1-9-15,-2-2 0 16,2 3 0-16,1 1-1 16,1-1-2-16,-2 2 4 0,4 1-2 0,-3 0-2 15,0 0 5-15,-1 0-2 0,1 0 0 16,1 0 0-16,0-1 1 0,2-2-1 31,0-2 0-31,0 1 5 16,1-2-6-16,1 2 2 15,-1-2 0 1,0 2-2-16,0-2 2 0,-4 0-1 0,-2 3 0 0,-3-1 0 0,-1 2 5 0,0-1 1 0,0 0 9 0,0 0-5 16,0 2-3-16,0-2 1 0,-1-1-5 15,0 2-5-15,0-2 4 0,-3-1-1 16,2-1-1-16,2-2 0 47,-1-3 1-47,0-1-2 0,1-1 2 0,-3 0 0 0,-1-5-1 0,1 1-1 0,-2-5 3 15,-1 3-4-15,-2-4 4 0,1 0-3 16,-2-2-1-16,0 1-3 0,2-2-2 16,0 1 0-16,-1-2 3 0,4 2 1 15,-3-2-3-15,3 2 6 0,3-4 0 0,-1 0 0 16,2 1-2-16,0 2 2 0,0-1 0 78,1 4 0-78,1-4 0 0,-2 3 0 0,3-1 0 0,-3 5 5 0,0-1-6 0,0 5 2 16,-4 3 0-16,1 2-2 15,-1 0 2-15,2 3 0 16,0 1-1-16,1 0 0 0,0 3 0 0,0-1 0 0,1-1-1 0,0 2 1 0,0-2 0 15,0 0-1-15,1-1 1 0,1-1 0 0,-1 2-1 0,-1 2 2 0,0-2-1 0,0 3 0 16,-1-1 12-16,-4 1-8 0,-2 2 2 16,-3 1-6-16,0 0 0 47,-1 0-1-47,-1 0 0 0,2 0 0 0,0 0 2 0,3 2 0 0,0-2-1 0,1 0 0 0,-1 0 3 31,-2 0-4-31,-1-2 2 0,-2 0 1 0,-2 1-3 0,-6 1 2 0,-6 0-2 0,-5 0 0 31,-5 3 2-31,-6 0-1 0,3 2 0 0,-4-1 0 0,-2 0 1 0,2-2-1 16,-2-1 0-16,-1 0 0 0,-1 0 0 15,0-1-1 48,-7 0 1-63,-1 0 0 0,-2 0 0 0,-1 0 1 0,2 0-3 15,3 0 4-15,2 0-2 0,2 2 0 0,6 1-1 16,1 0 0-16,9 1-24 0,7-4 4 0,4 3-26 0,7-2-47 0,9-1-22 16,0 0-51-16,5 0-310 0</inkml:trace>
  <inkml:trace contextRef="#ctx0" brushRef="#br0" timeOffset="2.20246E6">19299 11871 154 0,'0'0'0'0,"0"0"100"15,0 0-38-15,0 0-6 0,0 0 9 16,0 0 13-16,0 0-2 0,0 0-9 15,0 0 1-15,0-53-7 0,0 53-26 16,0 0-25-16,0 1-10 0,-1 6 0 16,-2 2 0-16,-1 2 13 0,-1 2-2 15,0 3 9-15,1-1 4 0,-1 4 3 16,1 4-2-16,-1 5-8 16,0 1-4-16,1 4-5 0,-2 4-3 15,0 1-3-15,1 1 2 31,-1-3-2-31,1 1 0 0,-2-3 2 0,2-3-1 0,0 1-1 0,1-4 2 0,2-4-3 32,0-4-1-32,2 2 0 0,2-4 4 0,1-4-3 0,4 0 0 15,-3 0 2 32,1-4-3-47,-2 1 0 0,-1-1 3 0,0 1-4 0,-1 2 2 16,0 0 1-16,-1 0-3 0,3-1 2 15,-2 1 0-15,-1-7-1 16,1 3 0-16,1-5 1 0,2 1-2 0,1 1 2 0,-1-1 2 0,2-3-4 0,3 0 2 16,1 1 16-16,4 3 11 0,0-2-15 0,-1-1-4 0,6 0-2 15,-3 1 0-15,4-1-1 16,0-1 4-16,2-1 7 0,4-1 8 16,2 0 0-16,6 0 1 46,2-4-7-46,2-1-7 0,2 2-4 0,-1 0-7 0,0 2 0 0,0-1 1 0,-4 1-3 32,1 1 0-17,1 0 2-15,-3 0 1 0,0 4-3 0,3-2 2 0,-3-1 1 0,0 2-3 0,1-1 2 0,-5-1 0 0,2 1-1 0,0 1 0 16,-2-2 2-16,-2 2-3 0,2-1 2 16,-4-2 0 30,4 2-2-46,-2-2 2 16,0 3 0-16,-1 0-2 0,2 0 0 0,-3 0 3 0,-1-1-4 0,3-2 4 0,-5 0-1 0,-1 0-1 31,0-2 0-31,-6-2 1 0,1 2-1 0,-4 1 0 0,-2-4 1 0,2 5-1 32,1 0-1-32,0 0 2 0,5 0-2 0,-4 0 2 0,3 0 0 0,-4-1-1 0,4 0 0 78,-5-1 1-78,0-2-1 0,-3 1 0 0,-1 0 2 15,-3-2-1-15,1 4-1 0,-3-2 0 0,2 3 0 0,0-3 0 0,4 3 0 16,0 0 0-16,1 0 0 0,1 0 0 0,-1 0 0 0,-3-1 0 0,-2-2 1 16,0 0-1-16,-3 1 0 0,-2-1 5 0,0 2-4 0,-1-4 2 0,4 2-2 0,-3 0-2 15,3-2 2-15,-1 2-2 0,3-1 0 16,0-2 2-16,2 4-1 0,1-1-3 15,1 1 5-15,-1 1-3 0,-3-3-1 16,1 2 4-16,-2-1-1 0,0 0-2 16,-1 2 2-16,-1 1 0 47,-1 0-1-47,1 0 0 0,-2-2 0 0,0-1 0 0,-1 3 0 31,0-4 2-31,0 1-2 0,0-4 0 0,0 1 2 0,-1-5-3 0,-1 1 2 15,-1-1 0-15,1-3-1 0,2 2 0 16,-2-1 0-16,1-2 0 0,1-2 0 0,0-1 0 0,0-1 0 0,0 0-1 16,0-3 1-1,0 1 0-15,0 2 0 0,0-3 1 0,0 3-2 0,-2-2 1 47,-2-1 1-47,3 1-2 16,0-2 1-16,1 4 0 0,0-3 0 0,0-1 0 0,0 0-1 0,1 4-2 0,4 0 5 31,0 3-2-31,1 3 0 0,-2 0 0 0,-2 2 0 0,-1-2 0 0,-1 4 0 16,0-1 1-16,0 1-1 0,0 0 0 0,0 0 1 15,0 1-1-15,0-1-1 0,0-1 0 16,0-1-1-16,-1 2-1 0,1-2-3 62,0 4 2-62,0-5 5 0,0 7-1 0,0-1 0 16,-1-2 0-16,-1 4-1 31,1-2-1-31,-2 0 1 0,-2 2 1 0,1-3 0 0,0 1-3 0,1 1 3 0,0-1-12 0,0 1 12 0,-1 0 0 32,2 1-3-32,-2 0 0 0,-2 1 3 0,2-2 0 0,-2 2 0 0,3-1-1 0,0 0-8 0,-2-2 3 0,3 4 0 0,-1 1-3 15,0-1 5-15,-1 2-4 0,2-2 1 16,-4 2 2-16,0 0-1 0,0 0-1 15,-2 0 6 32,0 0 0-47,2 0-1 0,-2 0 4 0,0 0-2 0,3 0 0 0,-5 0 0 0,1 0 0 0,-2 0 0 32,-1 0 0-32,1 0 0 0,-1 0 0 0,-2 0 0 0,-1 0 1 15,0-1-2-15,-4-2 0 0,2 1 1 0,-4 2 1 0,2-2-1 16,-1 1 0-16,-3 1 0 0,-2-2 1 0,1 2 0 62,-2 0-2-62,-4-1 2 0,0 1 0 0,-4 0-1 0,-3 0 0 16,-1 0 1-16,-1 0-2 16,-2 0 2-1,-1 0-1-15,1-3 0 0,1 2 0 0,5 0 0 0,1 1 0 0,4-1 0 0,3-1 2 0,-1 0-3 16,1-1 1-16,-4 3 0 0,-1 0 0 0,2 0 0 0,-2 0 0 0,3 0 1 15,3 0-1-15,-1-1 2 63,0 1-3-63,0 0 2 0,-2 0-2 0,3 0 0 0,0 0 2 0,0 1-2 0,1 2-7 0,1 0-9 0,7-3-2 0,-1 0 13 0,5 0 7 0,1-4-1 31,1 2 0-31,2-3 0 0,4 2 1 16,-2 0-1-16,4-3 0 0,2 4-1 0,-2-1-28 0,3 2-31 15,0 1-57-15,6 0-79 0,0 0-33 16,0 1-125-16</inkml:trace>
  <inkml:trace contextRef="#ctx0" brushRef="#br0" timeOffset="2.20329E6">19417 10743 364 0,'0'0'0'0,"0"0"106"15,0 0-24-15,0 0-21 0,0 0-25 16,0 0-27-16,0 0-1 15,0 0 9-15,-18 38 1 0,16-22 7 16,1 5-1-16,1 1 3 0,0 3-6 16,0 4-6-16,0 5-3 0,0-3-5 15,0 0-1-15,0 0-4 0,0-3 3 16,0-2-4-16,-1 0 0 0,1-6 2 16,0-2-2-16,0-6-1 15,0 1 0 16,0-3 3-31,0 1-10 0,0-3-6 0,0-1-4 0,0 0 6 0,0-2 4 0,-2-3-17 0,2-1-47 16,0-1-17-16,-4-5-39 0,1-4-83 16</inkml:trace>
  <inkml:trace contextRef="#ctx0" brushRef="#br0" timeOffset="2.20353E6">19284 10753 703 0,'0'0'0'0,"0"0"62"0,0 0-15 0,0 0 13 0,0 0-37 16,0 0-16-16,0 0-6 15,0 0 3-15,0 0-2 0,156 25-4 16,-135-20-24-16,-2 1-19 0,0-2-20 15,0-1-10-15,-5 0-22 0,-1-3-109 16,-3 1-24-16</inkml:trace>
  <inkml:trace contextRef="#ctx0" brushRef="#br0" timeOffset="2.20403E6">19599 10905 296 0,'0'0'0'0,"0"0"106"0,0 0-33 0,0 0-27 0,0 0-7 0,0 0-7 16,0 0-1-16,0 0-1 15,-25 115-6-15,19-102-5 0,2 1-5 16,2 1-2-16,-3-3-5 0,3 1-6 15,1-2 2-15,1-3-2 0,0 0-1 16,0-3 0-16,0-2 27 0,2-2 5 16,4-1-3-16,-2 0-2 0,4-1-1 15,0-3-5-15,0-5-3 16,1-2-3-16,2 0-3 0,-2-4-6 16,-1 4-3-16,2-2 2 0,-3-1 0 15,-2 2 3-15,0 2 6 0,-4 2 4 16,0 3 4-16,-1 2 4 0,0 3-13 62,0 0-10-62,0 5-4 16,0 8-1-16,-1 1 0 0,1 4 3 0,0 2-2 0,0-2-1 0,4 4 4 0,4-5-2 16,1 0 0-16,0-4 0 0,-2-1 2 0,3-5-2 0,0 1 0 0,-2-6 4 0,-3 0-3 15,5-2 0-15,-6 0-2 0,2 1-50 16,-3-1-11-16,0 2-14 31,1 0-48-31,-2-2-38 0,0 0-56 0</inkml:trace>
  <inkml:trace contextRef="#ctx0" brushRef="#br0" timeOffset="2.2051E6">19837 11003 326 0,'0'0'0'16,"0"0"87"-16,0 0-19 0,0 0-32 16,0 0-11-16,0 0 11 0,0 0 7 15,0 0-6-15,0 0-6 0,1-13-5 16,-1 15-5-16,0 3 0 0,0 1-8 16,0 0-6-16,0 3 1 15,0-3 5-15,0 0 1 0,2 3-2 16,2-1-3-16,-1 2-3 0,-2 1-5 15,2 0 1-15,-3 3 0 0,0 0 3 16,0 2 1-16,0 1-1 0,-3-4-2 16,0 2 1-16,-2-3-2 0,2 1-1 31,0-3 4-31,1-1-3 0,0-2-2 16,2-4 0-16,0 1 5 0,0-2 9 15,0-2 9-15,0 3-4 0,0-3 4 0,0 0 12 0,0-3-7 16,0-4-13-16,0-2 1 0,0 0 0 62,0-1-4-62,0-5 3 0,0 4 0 0,0-6 2 32,0 0 6-32,0-1-5 0,2-4-8 0,1-2-3 0,-2-2 4 0,1 0 6 15,3-2-3 1,-3 1 0-16,0-1-3 0,6 6 1 0,-4 3-4 0,4 4 2 0,-2 2 1 0,2 1 0 0,-4 3 1 0,3 2-1 0,-4 2-6 62,2 1-5-62,-1 0 0 0,-3 4 4 0,1-2-4 0,-1 1 0 0,0 1 1 0,-1 0-1 0,0 1-8 0,4 5 6 16,-3 7-1-16,0 6 6 0,0 3-1 0,-1 5-3 0,0 5 2 31,0-1 1-31,0 1-2 0,2-2 0 0,-1 1 2 0,3-5-2 16,-2-2 0-16,-1-3 1 0,0-7-1 0,0 0 0 15,1-4 2-15,3-3-2 0,-2-1 0 79,1-6 2-79,1 0-2 0,-2 0 0 0,2-4 10 0,1-4-7 0,1-3 9 0,2-2-1 0,-2-5 0 0,3-1 4 0,0-8-5 0,1-2 1 0,0-1 1 31,3-2-3-31,0-2-6 0,4 0 1 0,-4-1-3 31,5 2-2-31,-2 5 1 0,-1 5-1 0,-3 8-8 0,-2 5-1 0,-7 4-12 0,-2 4-21 0,1 2-21 63,-3 2-52-63,1 7-70 0,-1 4 2 0,0-1-100 0</inkml:trace>
  <inkml:trace contextRef="#ctx0" brushRef="#br0" timeOffset="2.2056E6">20431 10769 224 0,'0'0'122'16,"0"0"-23"-16,0 0-12 0,0 0-28 16,0 0-6-16,0 0-2 0,0 0-8 15,0 0 4-15,0 0 9 0,12-54-7 16,-12 61-21-16,-4 9-7 0,-8 8-8 16,-1 6-5-16,-3 4-6 15,-5 7 4-15,-2 0-2 0,-4 1-4 16,-1 1 0-16,-1-4 5 0,-1-2-4 15,2 1 3-15,5-6-3 0,0-3-2 16,6-4 2 0,2-6 0-16,4 1-4 0,5-2-9 0,0-3-15 15,4 1-21-15,1-4 2 16,1-5 15-16,0 0-10 0,0-2-14 0,0-3-36 16,0-2-130-16,1 0-96 0</inkml:trace>
  <inkml:trace contextRef="#ctx0" brushRef="#br0" timeOffset="2.20594E6">20480 10892 521 0,'0'0'0'0,"0"0"104"0,0 0-17 0,0 0 7 0,0 0-38 0,0 0-43 0,0 0-10 0,0 0 1 0,0 0 11 0,-9 74 4 0,4-41 12 0,-2 2-1 0,2-1-13 0,1-1-12 0,2-2 4 0,-2-6 0 16,3 2-3-16,-1-5 3 0,1-3-5 16,0-1-2-16,-1-5 3 0,0-2-4 15,2-3-1-15,0-1 0 0,0 0 3 16,0-4-4-16,0 1-4 15,0-3-12-15,0-1-9 0,0 0-5 16,0 0-2-16,0 0-21 0,0-1-36 16,0-6-61-16,0-2-63 0,1-2-15 15</inkml:trace>
  <inkml:trace contextRef="#ctx0" brushRef="#br0" timeOffset="2.20613E6">20365 11008 454 0,'0'0'0'0,"0"0"287"0,0 0-167 0,0 0-39 0,0 0-18 0,0 0-10 0,0 0-23 0,0 0-22 16,0 0-8-16,316-65 0 0,-308 71-76 15,-3 1-14-15,-2 1-3 0,-2 4-53 16,-1-3-112-16,0 2-11 0</inkml:trace>
  <inkml:trace contextRef="#ctx0" brushRef="#br0" timeOffset="2.20686E6">20686 11115 520 0,'0'0'0'0,"0"0"115"0,0 0-25 0,0 0-28 0,0 0-39 0,0 0-12 0,0 0 2 0,0 0 9 0,0 0 15 0,-77 59 11 15,65-42-8-15,-1 1-11 0,3-2-14 16,5 2-6-16,-1-3-6 0,5-3-3 16,1 0 0-16,5-5 7 0,1-7-4 15,4 0 3-15,2 0-1 0,1-6-1 16,6-2 2-16,-4 0-1 16,2-3-3-16,-3 3 6 0,-4 5-1 15,-1 3-7-15,-4 1 0 0,-3 7 0 16,2 2 0-1,-2 0 0-15,-2-1 2 0,2 1-2 0,0-3-65 16,6-4 12-16,1-1-34 0,3-2-6 16,3-8-25-16,0 0 8 0,2-5 26 15,-2 1-11 1,2-6 48-16,-5 3 31 0,0 0 9 62,-4-1 7-62,-1 7 0 16,0 3 32-16,-2 1 62 0,-1 3 28 0,-2 2-9 0,-2 9-23 0,0 1-43 0,0 5-31 0,-1 1-6 16,-3 2-3-16,1 3-4 0,-1 1 1 15,-1 1 15-15,3 2 25 0,-3-2 10 0,0 0-19 0,1-1-18 0,-5-1-8 0,0 0-1 16,-2-4-2-16,-3-3-4 0,2 0 2 0,0-5-2 16,1-2-2-16,2-4 0 0,1-3 6 15,2-3-9-15,-1-7-3 63,5-1 0-63,0-7 4 0,2-4 2 0,5-3 0 0,10-1 31 0,2-5-14 0,7-2 6 0,4-3 12 0,4-1-9 0,3 0-5 31,1 4 5-31,1-1 6 16,-2 7 3-16,-3 5-3 0,-2 5 2 0,-6 6-7 0,-4 4-12 0,-3 5-5 0,-8 2-8 15,-4 3-1-15,-1 7 9 0,-4 4 3 0,-4 0-2 16,-7 4-1 31,-6-1-6-47,-5-1-2 0,1-1 3 0,-3 2-3 0,2-4-4 0,3 0 4 31,2-4-4-31,4 0-33 0,-3-4-11 16,3-1-20-16,-1-2-47 0,0-2-60 0,-4 0-97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1T00:16:18.6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3261 1515 731 0,'0'0'0'0,"0"0"25"16,0 0 27-16,0 0-20 0,0 0-12 15,0 0-6-15,0 0-9 0,0 0 0 16,25-29 21-16,-18 47 4 0,1 11 6 15,-2 7-5-15,3 12 5 0,-2 10 1 16,1 7-1-16,0 1 0 16,-3-1 0-16,1 2-6 0,-4-3-8 15,-1 1-4-15,-1-1-7 0,-1-3-6 16,-4-7-3-16,0-1-1 31,0-8 0-31,-1-5 0 0,2-1 0 0,-3-7-1 0,2-2 0 0,-2-9 1 47,2-3-1-47,3-4-15 0,1-10-13 0,1-2-30 0,0-2-42 0,0-10-19 0,-4-5-41 47,0-8-125-47,-4-6-45 0</inkml:trace>
  <inkml:trace contextRef="#ctx0" brushRef="#br0" timeOffset="263.341">2829 1663 713 0,'0'0'0'0,"0"0"63"15,0 0 3-15,0 0-12 16,0 0 15-16,0 0 19 0,0 0-11 0,0 0-13 16,0 0-9-16,315-154-18 0,-219 136-9 15,0 1-8-15,-3 1-15 0,-10 0-4 16,-10 5-1 31,-6 1 0-47,-12 9-39 0,-8 1-26 15,-8 0-13-15,-7 5-27 0,-5 3-44 0,-5 7-22 0,-6 0-85 0,-5 4-221 32</inkml:trace>
  <inkml:trace contextRef="#ctx0" brushRef="#br0" timeOffset="733.9814">3971 1546 286 0,'0'0'0'0,"0"0"232"0,0 0-107 16,0 0-43-16,0 0-58 0,0 0 0 16,0 0 10-16,0 0 4 0,0 0-4 15,-46 129-2-15,37-85-4 16,0 3-3-16,2 6 6 0,-3-2-15 15,4 0-3-15,1 2-2 0,4-1-6 16,1-1 0-16,0-5-4 0,1-5 3 16,4-7-3-16,3-8-2 0,4-4 2 62,0-6 13-62,2-5 4 0,2-8-5 0,1-3 1 0,2-9-2 0,5-10-3 0,2-8-2 0,4-6-6 0,1-11 3 0,1-6 0 0,-1-10-2 31,-1 2 0-31,-2 1 1 0,-2 1 3 0,-5 6-1 16,-3 6 4-16,-2 7 9 0,-4 9 7 0,-7 12 10 16,-2 10 20-16,-3 6 1 0,0 3-24 15,-4 15-12-15,-3 12-17 0,-2 13 0 47,0 9-2-31,3 0 1 15,5 2-2-31,1-6 0 0,11-3 0 0,5-3-29 0,0-9-32 0,9-3-30 16,-1-5-52-16,2-5-78 15,-2-2-55-15,-4-3-207 0</inkml:trace>
  <inkml:trace contextRef="#ctx0" brushRef="#br0" timeOffset="1490.5782">4749 2332 427 0,'0'0'0'0,"0"0"32"16,0 0 92-16,0 0-12 0,0 0-45 15,0 0-12-15,0 0 4 0,0 0 0 16,34-200-5-16,-25 156-13 15,-1-3 9-15,4-3-6 0,3-2-24 16,-1-2-10-16,2-3-4 0,1-1-4 16,-1-4 2-16,0 3-3 0,-2 8 5 15,-2 8 4 1,0 15 9-16,-4 6 1 0,-5 8-4 0,-2 6 1 16,-1 2-2-16,0 6-7 0,0 6-9 15,0 10-1-15,2 15 1 47,2 15 1-47,-2 18 0 0,-1 7 2 0,0 5-2 0,1-5 0 0,3-4 2 31,0-10-3-31,3-9 2 16,1-9 0-16,4-13-1 0,0-8 0 0,0-12 1 0,3-5-1 0,2-2 0 16,-1-14 8-16,3-7-5 15,8-11 3 48,0-10-1-63,6-5 4 0,4-7-2 0,-1-6-6 0,1-5 0 0,4 3 0 0,0 7-2 0,-4 10-54 0,-3 13-54 0,-5 12-48 15,-7 8-105-15,-7 8-182 0</inkml:trace>
  <inkml:trace contextRef="#ctx0" brushRef="#br0" timeOffset="1813.6875">6209 1110 699 0,'0'0'0'0,"0"0"72"0,0 0-37 0,0 0-8 16,0 0 6-16,0 0-6 15,0 0 1-15,0 0 13 0,0 0 0 0,-202 456-7 16,153-360 0-16,-6 0-8 16,-2-2 1 15,-6-2-12-31,0-6-11 0,-7-1-1 0,0-2 0 0,2-7-3 0,5-6 0 0,1-1 2 16,7-8-2-1,8-6-23-15,8-7-21 16,8-5-25-16,6-11-44 0,4-8-77 0,7-8-105 0</inkml:trace>
  <inkml:trace contextRef="#ctx0" brushRef="#br0" timeOffset="2181.1923">6547 1523 688 0,'0'0'0'0,"0"0"22"0,0 0-22 16,0 0 85-16,0 0-49 0,0 0-8 15,0 0 14-15,0 0 2 0,-36 278-8 16,36-221-17-16,0-2-5 0,4-5-4 16,-2-6-5-16,0-5-2 15,3-5-1-15,-2-7 1 0,3-7 0 47,-1-3-3-47,-2-5 0 0,1-4-25 0,-4-3-22 0,0-5-22 0,-7 0-10 0,-4 0-125 0,-4-12-114 16</inkml:trace>
  <inkml:trace contextRef="#ctx0" brushRef="#br0" timeOffset="2672.7808">6231 1633 912 0,'0'0'0'0,"0"0"10"0,0 0 71 0,0 0-16 0,0 0-36 0,0 0-12 0,0 0 3 0,0 0-12 15,0 0-6-15,479-45-1 0,-423 45-2 16,-5 0-51-16,-3 0 22 16,-5 4-28-1,-3 0-7-15,-4 2-11 0,-5 2-25 0,0-8 13 0,-7 1 53 16,-4 1 25-16,-5-2 11 0,-6 0 1 16,-4 2 22-16,-5-2 15 0,0 2 14 15,0-2 30-15,-4 4-19 0,-2 2-24 16,-5 1-12-1,0 4-9 1,-3 3-4-16,-1 2-2 0,0 3-1 0,-5 6-4 0,-1-3-2 16,-2 7-2-1,0 2 0-15,-1-2 0 0,1 5-3 0,3-2 2 0,2 3-3 16,4-3 0-16,2-1 1 0,7-4-1 16,0-4 6-16,5-4-5 0,7-3-2 62,7-7 2-62,3-6 4 31,7-5-2-31,2-10-5 16,2-2 1-16,1-5 2 0,0 1 1 0,-3 4-3 0,-1 4 2 0,-2 6 20 0,-1 4-8 31,-3 4-1-31,-1 9-9 0,-3 2-3 0,1 1 0 0,-1 2-52 0,-1 0-46 0,0-4-90 0,3-3-168 0</inkml:trace>
  <inkml:trace contextRef="#ctx0" brushRef="#br0" timeOffset="3175.854">7721 1823 700 0,'0'0'0'0,"0"0"-28"16,0 0 32-16,0 0 9 0,0 0 8 15,0 0 19-15,0 0 23 0,0 0-8 16,0 0-23-16,-27 476-8 0,6-418-4 16,-2-5-5-16,-1-2-1 15,-1-4-5 1,-2-3 0 0,2-4 0-16,0-8-4 0,5-6-1 0,0-9-2 0,2-9 1 31,4-7 1-31,2-4 3 0,0-14-2 0,5-12-6 0,4-12-20 0,3-11 10 0,9-11 5 15,10-2 2-15,9-8 2 16,7-2 4-16,7 0 0 0,8 3 1 0,3 5 13 16,2 8 3 46,1 10 13-62,0 9 0 16,-6 11-4-16,-5 8-8 0,-5 10-8 0,-6 8 2 15,-7 3 4-15,-4 6 4 0,-11 8 8 0,-3 5 4 0,-9 6-9 0,-12 5-10 16,-9 7-2-16,-11 8-6 0,-6 2-3 0,-1-1-2 16,-2-1-4-16,4-6-73 0,1-3-54 0,4-5-48 0,7-6-49 0,-1-8-197 15</inkml:trace>
  <inkml:trace contextRef="#ctx0" brushRef="#br0" timeOffset="3988.2956">3150 2823 584 0,'0'0'0'16,"0"0"25"-16,0 0 20 15,0 0-3-15,0 0 7 0,0 0 3 16,0 0-13-16,0 0-13 0,0 0-9 16,408 6-3-16,-308-8 5 0,11-5-5 15,10 0 3-15,10-5 0 0,5-1-5 16,11-2-4-16,8 1-3 16,9-3-3-16,1 1 2 15,3 0 5-15,0 0 2 0,3 3 1 47,7-2 5-47,6 0 13 0,7 1 6 0,1-2-7 0,1 5-19 16,1 2-6-16,2 4-2 0,1 0 0 0,-2 2-1 0,-6-3-2 31,-8 1 1-31,-8 2 0 0,-4-1-2 0,-8 1 1 0,-9 2-1 0,-8 1-1 0,-14 0 3 0,-10 1 0 16,-10 5-52-1,-11-2 9-15,-9 1-3 0,-12 4-20 0,-9-4-3 16,-9 4-19-1,-10-1-75-15,-7-1-87 0</inkml:trace>
  <inkml:trace contextRef="#ctx0" brushRef="#br0" timeOffset="4653.6039">11054 1758 681 0,'0'0'0'0,"0"0"0"15,0 0 43-15,0 0-11 0,0 0-13 16,0 0-1-16,0 0 12 0,0 0-11 16,0 0-10-16,-384 140-3 0,382-125-1 15,4-1 0-15,16 1 4 0,11 4 8 16,7 2-3-16,10 2 5 16,3 4-3-16,3 0 0 0,-7 2 6 15,-4-1-11-15,-14-2-1 0,-10 1-2 16,-10-4 0-16,-7-2 10 15,-4 1 28-15,-14-3-7 0,-7 0-15 47,-9-1-11-47,-6-1-6 0,-7 0-1 0,-1-4-5 16,-7 1 1 0,-2-3-1-1,-1-5-2-15,1-4-99 0,7-2 5 0,7-5-38 0,10-9-10 0,11-6-42 0,11-11-169 0</inkml:trace>
  <inkml:trace contextRef="#ctx0" brushRef="#br0" timeOffset="4958.9289">11678 1232 576 0,'0'0'0'0,"0"0"41"16,0 0 38-16,0 0 22 0,0 0-55 15,0 0-43-15,0 0 25 0,0 0-17 16,0 0-2-16,60 131-4 15,-60-56 5-15,0 13 6 0,0 7 11 16,0 3-8-16,-3-8-13 0,1-8-2 16,-1-7-3 31,0-10 2-47,2-7 1 0,0-8-2 0,0-7 2 15,0-9-4-15,1-5 0 0,-3-5-125 0,-2-9 58 16,1-5-70-1,-3-4-4-15,1-6-10 0,-2-9-15 0</inkml:trace>
  <inkml:trace contextRef="#ctx0" brushRef="#br0" timeOffset="5247.9994">11618 1966 389 0,'0'0'0'0,"0"0"179"0,0 0-115 0,0 0-1 15,0 0-9-15,0 0-22 0,0 0-13 16,0 0-4-16,281-2-5 16,-235 11-3-16,-1-2-2 0,0-5-1 15,-4-2-1-15,-5-3-1 0,-2-7 4 16,-2-2 4-16,-8 1 1 15,-3 0 8-15,-11 2 1 16,-9 2 13-16,-1-3 23 0,-10 4-9 0,-6 2-18 31,-4 4-18-31,-7 0-10 0,0 8-1 0,-2 4 0 0,1 4 0 0,3 7 2 16,3 5-2-16,9 5 13 0,7-1-10 16,6-1 4 30,10 1-1-46,7-6-3 0,6-2 1 0,3-3-2 0,5-6 0 16,1-4-2-16,-1-3 0 0,-2-6-91 0,-3-2-14 16,-1 0-2-16,-6-2-29 0,-6-6-111 0,-1-2-62 15</inkml:trace>
  <inkml:trace contextRef="#ctx0" brushRef="#br0" timeOffset="5334.0778">12239 2059 522 0,'0'0'0'0,"0"0"44"16,0 0-37-16,0 0-5 0,0 0-4 15,0 0-122-15,0 0-86 0</inkml:trace>
  <inkml:trace contextRef="#ctx0" brushRef="#br0" timeOffset="5693.5286">12506 2082 783 0,'0'0'0'16,"0"0"43"-16,0 0-17 0,0 0-17 15,0 0-6-15,0 0-1 0,0 0 0 16,0 0 0-16,0 0 18 0,-26 395-3 16,11-363-7-16,0-3-5 0,0-9-4 15,-1-4 2-15,3-5-2 0,4-7 2 16,2-4 1-16,-2-12 3 16,7-8-14-16,1-10-20 0,1-8 13 15,11-13 11-15,6-4-4 0,9-5 4 16,5-3 1-16,7 5 3 0,4 6 1 15,-1 4 7-15,-2 9 14 16,-3 6 24-16,-4 9-3 47,-4 10 5-47,-3 8-10 0,-5 6-11 16,-2 2-7-16,-5 8 0 0,-6 6 1 0,-7 4-8 0,-4 5-4 15,-13 4-8-15,-6 0 2 16,-6 3-8-16,-2 0-44 0,1-2-26 0,6-1-56 31,1-3-7-31,7-7-121 0</inkml:trace>
  <inkml:trace contextRef="#ctx0" brushRef="#br0" timeOffset="6001.5138">13223 1939 813 0,'0'0'0'0,"0"0"12"16,0 0 11-16,0 0 28 0,0 0-31 16,0 0-12-16,0 0 5 0,0 0 15 15,0 0-1-15,-108 30-7 16,104-17-2-16,4 7-10 0,11 2-3 16,8 3 0-16,5 2-1 0,2-1-2 15,-1-1 3-15,-1 0 25 0,-7-2 13 16,-4-2-7-16,-5 2-25 15,-8-4-5-15,-4-1 1 0,-10 1-3 16,-6-3 3-16,-4 0-5 0,-2 0 3 31,-1-3-6-31,0-1-61 0,-2 1-61 0,-2-5-85 0,-4-4-279 0</inkml:trace>
  <inkml:trace contextRef="#ctx0" brushRef="#br0" timeOffset="7040.2726">1855 4276 561 0,'0'0'0'0,"0"0"67"0,0 0-11 16,0 0 6-16,0 0-2 0,0 0-15 15,0 0 10-15,0 0-5 0,0 0-26 16,-6-23-15-16,15 21-6 16,7-1 4-16,6-3 4 0,1 6 0 15,7-1 1-15,1 1 2 0,3 0-1 16,-1 7-8-16,0 5 0 0,-10 3-5 15,-3 4 0-15,-11 2-4 16,-9 2 4-16,-5 0 0 0,-8 2 0 0,-4-4-75 16,0 0 25 46,3-1-7-62,7-5 1 0,7 0 18 0,4 2 14 0,13-1 17 0,7 7 8 0,5 2 27 0,6 1 16 0,1 2 6 0,-8-3-6 0,-5 0 3 0,-10-2-12 0,-8 1-3 31,-5 0 6-31,-4-1-14 0,-10-2-2 32,-7 2 6-32,-8 0-3 0,-8 0-14 0,-2-1-8 0,-1 0 0 0,1-6-6 0,1 1-75 0,0-6-15 15,1-4-48 48,-3-3-97-63,-2-4-154 0</inkml:trace>
  <inkml:trace contextRef="#ctx0" brushRef="#br0" timeOffset="7393.1704">1807 4107 826 0,'0'0'0'0,"0"0"16"0,0 0 24 0,0 0-3 16,0 0-25-16,0 0 0 0,0 0 6 15,0 0-10-15,0 0-5 16,-294 465-2-16,280-365 0 0,2 6 3 16,10-5-3-16,2-4-1 0,7-6 0 15,11-10 55-15,9-7-23 16,5-10-15-16,9-15-2 16,8-8-11-16,12-18 2 0,7-12-1 15,9-12-2-15,7-23 1 0,8-16 1 0,8-14 12 16,0-11 15 15,1-10-16-31,-6-6-9 0,-4-10-2 31,-8-6 5-31,-11-5 0 0,-18-4-7 16,-24 4 1-16,-21 2-2 0,-16 6-1 0,-23 14-2 0,-12 16-36 0,-13 16-18 0,-9 16-36 16,-13 17-102-16,-14 15-150 0</inkml:trace>
  <inkml:trace contextRef="#ctx0" brushRef="#br0" timeOffset="12591.7431">3953 4679 642 0,'0'0'0'0,"0"0"121"0,0 0-3 16,0 0-52-16,0 0-42 0,0 0-18 16,0 0-1-16,0 0 3 0,-165 78-3 15,142-54-2-15,-1 4-2 0,3-2 1 16,-1 3-1-16,5-1-2 16,1 1 2-16,5-4 0 0,2-3 0 15,5-4 6-15,4-3 1 0,0-5-6 16,4-1-1-16,6-6 1 0,2-3-3 15,6-1 2-15,0-14 25 0,5-3-17 16,5-7-3-16,-1-4-3 0,1-5 0 47,-2 0-1-47,-5 2 0 0,-7 7 3 0,-2 7 19 16,-5 10 6-16,-6 6-3 15,0 6-15-15,-1 14 3 0,-2 9-10 0,-4 6 0 16,1 1 0-16,1-2-2 0,4-9 8 0,5-4-1 15,9-7 3-15,8-10-3 47,4-2-2-47,4-5 5 0,5-9-5 0,0-4-2 0,1-3-4 32,1-3 1-17,-10 2-1-15,0 0 0 0,-4 7 8 0,-3 2 15 0,0 7 11 0,1 4-7 0,1 2-13 16,1 7 1-16,-2 3-4 0,2 3-8 0,-4 0 1 0,-1 1-3 0,2-3 1 0,-6 0-2 0,0-1 3 0,-6-1 0 15,-8-2-2-15,0 3 10 0,-9 0-1 16,-5 0-2-16,-6 2-4 0,-6-1-6 63,-6-1 0-63,-1 1 4 0,-1-5-5 0,0 1-1 0,7-1-3 0,2-2-7 0,7-1-6 31,7 3 8-31,5-3 1 0,2-2 1 0,4 1 2 0,7-2-3 0,7 0 6 0,8-5 5 15,4-3-1-15,7-3-2 0,2-3 2 0,6-1 2 0,1-2-4 0,5-3 2 16,1-4 16-16,-2 0-10 0,2-1 0 63,-1-2-5-63,1 2-1 15,-3 0 1-15,-2 3 0 0,-2 2-3 0,-1 5 2 31,-4 5-1-31,-2 2-1 0,-5 5 2 0,-2 3-1 0,-6 0 0 0,-4 5 0 0,-7 3 8 32,-5 4-2-32,-3 3 5 0,-2 1 3 0,-5 1 6 0,-5 2-4 15,-4-2-6-15,-1 1-6 0,-5-1 0 0,-1 1-3 0,-1-2-1 0,0 0 0 0,-2-3 5 0,0-3-8 0,-1 3 0 63,-1-6-6-63,3 3-4 0,3-5 4 0,3-1 0 0,4 1 3 0,1-4 6 15,5 0 0-15,5-1-5 0,2 0 7 0,0 0-4 0,7 0-10 0,4-2 11 0,5-3 2 16,5 1 1-16,3 1 2 0,4-5-3 0,-1 0-2 16,5-1 2-16,0-2 1 0,0 3-2 15,3-2 0-15,-4 2 2 0,2-1-2 16,-2 0 0-16,1 1 0 0,-4 2 0 16,2-3-21-16,-4 3-13 62,-2-3-21-62,-1 3-6 0,-4-4-5 0,0 1-12 0,-5 0 3 0,-2 0-18 0,-1-1-78 0,-3 0-19 0,-2-2-100 16</inkml:trace>
  <inkml:trace contextRef="#ctx0" brushRef="#br0" timeOffset="12998.1677">5375 4691 371 0,'0'0'0'0,"0"0"16"15,0 0 88-15,0 0 34 0,0 0-41 16,0 0-13-16,0 0 13 0,0 0-10 16,0 0-34-16,5-25-5 15,-10 25-14-15,1-5-9 0,1 3-8 16,0-2 3-16,1 0-2 0,1 0-7 16,0-1-6-16,0-2-3 0,1 0-1 15,0 1 0-15,0-1-1 0,0-1 0 16,0 1 0-16,0 5 2 0,-1 2 5 15,1 0 11-15,-1 0-4 0,-3 2-9 16,3 4-2-16,0 5-3 0,1 3 0 16,0 5 4-16,0 3-2 0,0 5 6 15,0 5 11-15,1 1 11 16,-1 1 9-16,0-1-12 0,0 0-5 16,0-8-1 15,0 0-5-31,0-5-5 0,0-7-7 0,0-4-1 0,0-4-2 0,0-1-2 0,1-4 1 15,4 0 0-15,-2-6-87 63,4-8 5-63,-5-4-47 0,3-5-118 0,-3-5-137 0</inkml:trace>
  <inkml:trace contextRef="#ctx0" brushRef="#br0" timeOffset="13089.2803">5336 4432 1072 0,'0'0'0'0,"0"0"91"0,0 0-60 0,0 0-31 0,0 0 0 0,0 0-72 16,0 0-153-16,0 0-268 0</inkml:trace>
  <inkml:trace contextRef="#ctx0" brushRef="#br0" timeOffset="13514.105">5861 4613 912 0,'0'0'0'0,"0"0"0"0,0 0 22 0,0 0 1 0,0 0 14 0,0 0 6 15,0 0 1-15,0 0 6 16,0 0-8-16,-204 83-1 0,182-66 3 16,10-1-26-16,3-4-12 0,9-5-10 15,6 4 0-15,7-4 3 0,2 0-4 16,7 4 6-16,5 0 2 0,4 5-4 15,4 7 2-15,-1 2 1 0,-3 7-2 16,-4 4 0-16,-4 5 2 0,-6 2-4 16,-4 5 3-16,-6-1-2 15,-7-2-11-15,-9-1 1 0,-6-3 11 16,-1 1 0-16,-4-6-1 0,-3-2 1 78,-5-4 8-78,-1-4-1 0,-3-6-1 31,-3-3 2-31,-4-5-4 0,2-2-1 0,4-7 2 0,7-3-1 0,6-13-3 0,9-6-2 16,9-12-62-16,2-8 25 0,14-2 24 0,9-5 15 0,7 3-2 16,0 0-32-16,7 4 11 0,-2 1 18 0,3 2 0 0,1 3-38 0,-1 5-46 0,-4 2-106 0,-7 5-302 0</inkml:trace>
  <inkml:trace contextRef="#ctx0" brushRef="#br0" timeOffset="14131.1381">6409 4625 503 0,'0'0'0'0,"0"0"141"0,0 0-33 0,0 0-18 16,0 0 10-16,0 0-20 0,0 0-17 15,0 0-6-15,0 0-22 0,46 186 5 16,-46-159-9-16,-6-6-6 15,3-7-6-15,1-5-4 0,1-5-3 16,1-4-4-16,1 0-7 0,5-8 8 16,8-9-4-16,2-5-3 0,8-3 0 15,1 3-1-15,5 3-2 16,-3 7 2-16,-1 10 22 31,-4 2 14-31,-3 13-8 0,-3 8-13 0,-5 10-3 0,-4 4-7 0,1-2-3 0,0-1-2 16,3-3 1-16,3-9-1 62,5-1-2-62,5-5-81 0,3-3-16 0,1-1-83 0,3-2-45 0,0-2-139 0</inkml:trace>
  <inkml:trace contextRef="#ctx0" brushRef="#br0" timeOffset="14910.7277">10200 4139 665 0,'0'0'0'0,"0"0"68"16,0 0-4-16,0 0-2 16,0 0-48-16,0 0 8 0,0 0 4 15,0 0-3-15,0 0 7 0,-29 188 17 16,26-117-1-16,3 6-9 0,0 0 3 15,0-1-6-15,0-7-13 16,-1-6-6-16,-1-7-8 16,1-8-1-16,1-8-5 0,-3-9 2 0,2-7-1 15,-1-8-3-15,0-3-7 16,2-4-39-16,0-5-43 16,0-4-12-16,-2-4-11 0,-2-9-184 0,-7-10-86 15</inkml:trace>
  <inkml:trace contextRef="#ctx0" brushRef="#br0" timeOffset="15050.5161">9915 4688 595 0,'0'0'0'0,"0"0"186"0,0 0-87 0,0 0-1 0,0 0-10 0,0 0-39 0,0 0-29 0,0 0-16 16,0 0-8-16,301 46-64 0,-262-51-55 15,-2-7-6-15,1-3-73 0,-2-5-72 16,-5-3 73-16</inkml:trace>
  <inkml:trace contextRef="#ctx0" brushRef="#br0" timeOffset="15507.5774">10491 4164 302 0,'0'0'0'0,"0"0"266"0,0 0-145 0,0 0-28 0,0 0 4 0,0 0-23 0,0 0-18 0,0 0 14 0,0 0-21 0,80 56-10 16,-73 6-7-16,-1 7-4 15,-1 1-7-15,-1-1-15 0,-3-4-3 16,-1-3 2-16,0-5-7 0,-7-3 4 16,-3-9 1-16,-5-5-3 0,3-5 0 15,1-8 3 1,4-7-4-16,2-5 2 0,5-8-2 0,2-7-50 16,9 0 20 15,6-12 16-31,4-2-2 0,4-2 14 0,2 0 4 0,5 5 1 0,-1 3 8 31,-2 2 12-31,5 6 1 0,-2 0 0 16,1 0-5-16,-4 0-4 0,-3 2-9 0,-2-2-1 0,-3 0-4 0,-1-7 0 0,-2-2 7 15,-1-2-1-15,0-3 9 0,-6-1 0 16,0 1-2 31,-7 1 0-47,-3 2 4 47,-1 3 1-47,-8 5-5 0,-4 3-8 0,-1 3-6 0,-1 8 2 15,-1 4-2-15,3 4-1 0,6 1 1 0,2 1-10 16,4-2-18-16,5 1-4 0,3-3-15 0,1 1-46 0,6 1-23 0,1-1-44 16,4-3-81-16,5-2-78 0</inkml:trace>
  <inkml:trace contextRef="#ctx0" brushRef="#br0" timeOffset="15987.817">12947 4039 728 0,'0'0'0'0,"0"0"36"0,0 0-3 15,0 0-1-15,0 0-19 0,0 0 6 16,0 0 13-16,0 0 18 0,0 0 18 16,-35 388-4-16,32-312-8 15,1-6 2-15,2-7-25 0,-1-7-16 16,1-7-8-16,0-6-6 0,0-7 0 16,1-6-5-16,1-7 4 15,1-5-4-15,1-6-23 16,-2-5-18-16,2-3-16 0,-3-2-20 0,-1-2-9 15,0-9 2-15,-3-3-99 0,-8-8-135 16</inkml:trace>
  <inkml:trace contextRef="#ctx0" brushRef="#br0" timeOffset="16208.9019">12463 4053 888 0,'0'0'0'0,"0"0"113"16,0 0-19-16,0 0-4 0,0 0-25 15,0 0-24-15,0 0-7 16,0 0-24-16,0 0-8 0,523 20-4 16,-462-5-83-16,-7 3 17 0,-5-1-17 15,-5 4-34-15,-5 2 5 31,-8-4-49-31,-3 2-132 0,-8-4-99 0</inkml:trace>
  <inkml:trace contextRef="#ctx0" brushRef="#br0" timeOffset="16742.8786">13321 4324 545 0,'0'0'0'0,"0"0"183"0,0 0-85 0,0 0-28 0,0 0-12 16,0 0-11-16,0 0-4 15,0 0-7-15,0 0-7 0,-11-20-1 16,10 19-6-16,0 0-5 0,1 1-7 16,0 5-1-16,-2 3 0 0,-2 4 2 15,-1 2-6-15,0 4 1 0,-2 7-2 16,2 2 3-16,1 5 5 15,1 4-4-15,2 4 0 0,1 1-1 16,0-1 0-16,1 1-6 16,2-2 2-16,2-5 0 15,1-4-3-15,3-4 0 0,0-5 8 0,4-7-8 0,1-6 0 32,2-7 5-32,1-1-2 0,3-7 10 0,0-8 8 0,1-10-2 15,4-1-4-15,0-9-4 0,5-2-7 16,-3-6 2 46,2-2 1-62,-1-4 3 0,-6-1 0 0,-3 0-3 0,-5 6-3 0,1 6 2 0,-6 8-1 0,-2 13 4 0,-5 6 4 0,-2 7 3 0,0 4 4 0,0 10-12 0,0 13-7 32,-4 10-1-32,-3 11 0 0,0 5 3 0,2-2-3 0,5-2 0 0,3-4 1 31,7-5-2-31,1-5-8 0,1-7-26 0,1-2-16 0,2-5-14 31,1-4-15-31,3-1-51 0,-3-5-22 0,2 1-61 0,-4-4-236 0</inkml:trace>
  <inkml:trace contextRef="#ctx0" brushRef="#br0" timeOffset="17323.9377">14067 4885 491 0,'0'0'0'0,"0"0"19"0,0 0-8 16,0 0 3-16,0 0 22 15,0 0 24-15,0 0 13 0,0 0-12 16,0 0 14-16,5 13 18 0,-5-9-24 16,0-1-21-16,0-1-7 0,1 1-1 15,0-3-5-15,1 0-1 0,2 0 0 16,-1-5-5-16,2-3-8 16,3-8-5-16,2-6 2 0,1-5 17 15,1-3-9-15,-1-8-5 0,3-3-8 16,1-10-3-16,3-6-6 0,0-7-4 15,0-2 0 1,0 2 4-16,-3 4-6 0,-1 6 2 16,-2 8 0-16,-4 8 3 0,0 10 8 15,-5 7 4 1,-1 10 2-16,-1 8-2 0,-1 4-9 0,3 16-10 0,-2 14 6 0,1 13-3 62,-2 7 1-62,2 4 0 0,0 3 2 0,0-2-2 0,3-4 0 32,-4-3 2-32,2-7-3 0,2-7 2 0,-1-7 0 15,3-6-1-15,-2-9 0 0,4-7 3 0,-1-6-4 0,6-11 2 0,1-8 6 16,6-8-6-16,8-7 9 0,-1-4-5 0,5-6-6 0,0-6 1 0,1-4 0 0,2 2-45 16,-1 6 7-1,-2 11-20-15,-7 11-71 0,-7 11-75 0,-10 7-81 0,-7 5-366 47</inkml:trace>
  <inkml:trace contextRef="#ctx0" brushRef="#br0" timeOffset="17965.582">15561 3841 698 0,'0'0'0'0,"0"0"43"16,0 0-16-16,0 0 3 15,0 0 8-15,0 0-2 16,0 0 4-16,0 0 13 0,0 0-11 0,-279 401-2 0,220-294-4 16,-8-2-13-16,-2-5-2 15,-5-6 4 17,3-4 2-32,-4-8-8 0,4-5-11 15,1-7-2-15,4-7-5 0,4-4-1 16,6-6 0-16,9-7 2 0,8-6-3 0,10-8-10 0,6-6-17 0,9-6-47 0,7-6-5 15,4-6-21 17,3-4-41-32,9-4-53 0,5-6-66 0</inkml:trace>
  <inkml:trace contextRef="#ctx0" brushRef="#br0" timeOffset="18254.1284">15512 4405 711 0,'0'0'0'16,"0"0"133"-16,0 0-35 0,0 0-26 15,0 0-33-15,0 0-24 0,0 0 9 16,0 0 13-16,0 0 3 0,-84 237-5 16,75-180-5-16,1 1-9 0,4-4-6 15,2-5-2-15,2-5 0 0,0-8-3 16,3-3-6-16,5-5 1 15,-4-6-3-15,4-3-3 0,-2-4 0 16,0-8-25 15,2-3-37-31,-4-4-5 0,-2-1-1 0,1-7-47 0,0-8-25 0,-3-4-72 0,-4-5-149 0</inkml:trace>
  <inkml:trace contextRef="#ctx0" brushRef="#br0" timeOffset="18495.8371">15202 4495 978 0,'0'0'0'0,"0"0"171"0,0 0-72 16,0 0-40-16,0 0-30 0,0 0-4 16,0 0-4-16,0 0-17 0,0 0-8 15,578-32-121-15,-531 45-18 16,-7 3-2-1,-9 1-18-15,-5-1 32 0,-7 1-23 0,-5 5-37 0,-8-5-5 63</inkml:trace>
  <inkml:trace contextRef="#ctx0" brushRef="#br0" timeOffset="18952.4205">15700 5129 590 0,'0'0'0'16,"0"0"214"-16,0 0-62 0,0 0-30 15,0 0-10-15,0 0-34 0,0 0-20 16,0 0-12-16,0 0-21 15,235-325-13-15,-197 275-5 0,0-5-2 16,3 0 0-16,1 0-4 0,-2-2 6 16,1 9-6-16,-5 6-1 62,-3 11 0-62,-7 9 9 0,-7 11-7 0,-8 6 1 0,-9 5-4 0,-2 9-11 0,0 12 18 0,-3 10-2 0,-4 11-4 0,2 10 0 0,-3 4 4 0,1 2-5 16,0 4-10-1,1-5 3-15,3 0 7 0,3-6 2 16,0-4 0-16,2-9-1 0,4-1 0 16,-1-6 2-16,3-6-2 0,-3-2-18 0,1-8-19 15,-3-5-14-15,-1-2 25 63,0-8 2-63,-1 0-23 0,-1-3 3 0,0-7-56 15,-5-3-59-15,-2-5 6 0,-7-2-97 0,-1-8-199 0</inkml:trace>
  <inkml:trace contextRef="#ctx0" brushRef="#br0" timeOffset="19497.751">16108 4817 755 0,'0'0'0'0,"0"0"85"0,0 0-1 0,0 0-14 0,0 0-31 16,0 0-20-16,0 0-15 0,0 0-8 16,285-40-54-16,-255 35 1 0,-3 0-13 15,-1-2 29-15,-1-5 14 0,-2-1 17 16,1-4 11-16,-1 0 0 0,0-2 2 15,-1 0 23-15,-4 4 2 0,-3 2 0 16,-4 4 7-16,-2 8 4 0,-4 2-11 16,-3 14-16-16,0 5 9 15,-2 9-10-15,0 9-4 0,-2 1-2 16,-5 5-3-16,2 4 13 0,-4-6 14 16,6 2 9-16,0-4-4 0,-3-2-10 78,4-5-11-78,-1-4-3 0,-1-4-5 0,-2-7-3 0,2-5 9 0,0-7-3 0,-2-6 17 0,5-5 15 31,0-9-24-31,1-11-16 0,4-8 0 0,6-9 6 31,2-7-7-31,4-8 2 0,0-6 1 0,2-1-2 0,5 0 0 0,7 4 0 0,5 8 0 0,4 9 43 63,1 9-5-63,0 6-6 0,-1 8-16 15,0 7 3-15,-5 8 2 0,-4 5-4 32,-7 2-2-32,-10 11-5 0,-4 5 1 0,-9 3 0 0,-6 6 2 15,-11 4-3-15,-8 0-6 16,-5 1-2-16,-4-3-2 0,4-2 0 0,-1-5-47 0,2-1 12 0,4-4-15 0,0-2-36 31,5 0 4-31,-2-1-41 0,1-3-86 0,4 2-34 0,3-6-187 47</inkml:trace>
  <inkml:trace contextRef="#ctx0" brushRef="#br0" timeOffset="22585.7495">19882 4713 489 0,'0'0'0'16,"0"0"170"-16,0 0-88 0,0 0-43 15,0 0-3-15,0 0 10 0,0 0-12 16,0 0-11-16,0 0-2 16,-89-43-6-16,76 42-4 0,2 1 1 15,-3 0-6-15,1 3-3 0,-4 7-1 16,2 0 4-16,-4 5-6 0,2 1 0 15,-4 3 0-15,2 2 6 0,0 2-5 16,2 0 3-16,5-3 1 16,0 2 17-16,2 0 5 0,8-1-14 31,1-4-8-31,2 0 0 0,7-9-2 47,7-2 2-47,4-6 6 0,3-2 0 0,5-11 3 0,-1-4 0 0,0-4-6 0,1-1-2 0,-5 3 0 0,-4 0-4 15,-5 6 0 64,-4 8 5-79,-1 5 1 0,-2 16 0 0,1 7 6 31,3 8-9-16,0 1-4-15,2 2-2 0,2-3-45 0,3-6-52 0,3-5-19 0,1-11-52 0,-2 0-124 0,1-9-38 0</inkml:trace>
  <inkml:trace contextRef="#ctx0" brushRef="#br0" timeOffset="22848.9436">20183 4775 919 0,'0'0'0'0,"0"0"155"0,0 0-82 0,0 0-48 0,0 0-18 16,0 0-4-16,0 0 4 0,0 0 0 16,0 0 18-16,39 228 3 0,-44-220-13 15,4-2-13-15,1-6 1 0,6 0 2 16,1-11 2-16,5-4-4 15,4-4-1-15,6-4-3 0,6 1 2 16,0 1 1-16,3 6-2 0,-5 6 0 16,-2 9 40-16,-2 0 19 31,-5 16-21-31,-1 3-17 0,-5 4-9 0,0 4-3 0,-1-5-6 0,1 0-4 62,2-3-10-62,4-4-42 0,2-3-53 0,2-4-13 16,4-2-40 0,2-4-73-16,-3-2-75 15</inkml:trace>
  <inkml:trace contextRef="#ctx0" brushRef="#br0" timeOffset="23528.3895">22567 4476 413 0,'0'0'0'0,"0"0"205"0,0 0-72 15,0 0-45-15,0 0-37 0,0 0-7 16,0 0-9-16,0 0-7 0,0 0-13 15,32-5 4-15,-32 45 5 0,4 6 17 16,3 3-12-16,2 0 7 0,1 0 12 16,-2-3-23-16,-1-4-10 15,-4-5 1-15,2-2-2 0,-1-7-8 16,-1-2-4-16,0-2 2 0,-1-3-3 16,0-3-2-16,-2-1 2 0,0-4 1 78,0 2-2-78,-1-2-9 15,1-1 0-15,0-3-8 0,0-1 1 0,0 0-11 0,-3-6-30 0,1 2-22 32,-2-1-28-32,-3 0-61 0,-2-2-64 0,-3-1-122 15</inkml:trace>
  <inkml:trace contextRef="#ctx0" brushRef="#br0" timeOffset="23701.7235">22229 5122 876 0,'0'0'0'0,"0"0"146"0,0 0-9 0,0 0-12 0,0 0-31 0,0 0-21 15,0 0 3-15,0 0-31 0,418-41-29 16,-367 36-16-16,-9 0 0 0,-5 0 0 16,-10 0-61-16,-4 1 37 0,-3-2-7 31,-6-2-13-31,-2 1 0 0,-5-2-25 0,-1-2-26 0,-4-4-28 15,-2-2-72 1,-5-6-174-16</inkml:trace>
  <inkml:trace contextRef="#ctx0" brushRef="#br0" timeOffset="23914.1409">22286 4417 866 0,'0'0'0'0,"0"0"163"0,0 0-63 0,0 0-15 16,0 0-19-16,0 0-8 0,0 0-13 0,0 0-30 16,0 0-14-16,611-79-2 15,-554 83-110-15,-3 3 8 47,-8 5-16-47,-4 0-21 16,-6 1-14-16,-7-7-123 0,-8 3-181 0</inkml:trace>
  <inkml:trace contextRef="#ctx0" brushRef="#br0" timeOffset="24335.7903">23201 4398 568 0,'0'0'0'16,"0"0"157"-16,0 0-46 0,0 0-22 15,0 0 3-15,0 0 5 0,0 0-28 16,0 0-21-16,0 0-7 0,33 443-12 16,-33-402-14-16,0-9-6 15,0-6-6-15,0-7-1 0,-3-5 1 16,3-8 3-16,0-3-1 0,0-3-1 15,0-6 10-15,0-6-3 0,0-7-2 32,0-8 2-32,-1-6-6 0,-1-6-4 0,-3-10 0 15,-1-6-1-15,1-5 0 0,1-3-3 16,3 1 1-16,1 3-2 0,12 6 5 31,9 4-2-31,8 6-3 0,5 3 6 0,5 9 6 0,2 5 12 0,5 6 5 63,0 8 2-63,-1 9 7 0,-4 5-3 0,-10 11-8 0,-8 7-9 0,-12 8-4 31,-7 5 1-31,-7 4 6 0,-10 3-7 16,-8-2-6-16,-3-2-3 0,1-1-2 0,0-2-34 0,2-3-34 15,3-3 3-15,-3-3-2 0,2-5-34 0,1 0-29 0,-1-2-46 0,5-4-112 63,-1-5-197-63</inkml:trace>
  <inkml:trace contextRef="#ctx0" brushRef="#br0" timeOffset="25082.7556">25210 4935 494 0,'0'0'0'0,"0"0"204"0,0 0-121 16,0 0-30-16,0 0 5 0,0 0 2 16,0 0-11-16,0 0 10 0,0 0-19 15,-70 72-12-15,47-72-4 0,-4 0-9 16,-4-1-3-16,1-5-1 16,-1-3 3-16,0-4-11 0,-1-4-2 15,5-4 3-15,0-2-4 0,8-5 0 16,9-1-21-16,8-2 9 0,7-2 0 15,15-2 9-15,7 3 0 0,11-1 3 16,4 1 0 31,9 2 5-47,3-3-2 0,4-1 2 16,1-3 3-16,0-1 3 0,-4-2 0 0,-10 4-1 0,-11-1-6 31,-12 3 1-31,-10 0-3 0,-12 1-1 0,-3 3 3 0,-15-1-1 0,-4 6 0 0,-4 4 8 0,-7 9 1 0,-3 8-6 15,0 8 1-15,-4 13-2 16,5 9 1-16,3 10 8 0,8 8-3 63,14 8-4-63,10 3 3 0,16 7-2 0,13-2-2 0,10 0 0 0,2-3-4 0,-1-8-1 0,-3-3 3 0,-5-6-5 31,-1-4-1-31,-3-3-8 15,1-2-25-15,-2-8-32 0,3 0-29 0,3-3-42 0,-2-3-104 0,2-4-132 0</inkml:trace>
  <inkml:trace contextRef="#ctx0" brushRef="#br0" timeOffset="26062.8134">26768 4735 361 0,'0'0'0'16,"0"0"225"-16,0 0-94 0,0 0-45 16,0 0-34-16,0 0-14 0,0 0 21 15,0 0-11-15,0 0-2 16,18 174-9-16,-25-149-17 0,-2-6-11 16,2-4-5-16,-2-4 3 0,1-2-1 15,4-6 7-15,2-2-1 0,1-1-6 16,1-4 1-16,1-9-3 15,5-2-2-15,8-3-3 0,5-4 2 16,4 0 6-16,4-3-7 16,-1 2 0-16,4 4 0 0,-2 5 0 15,0 8 0-15,-1 6 30 0,-5 0-2 32,-3 9-11-32,-4 5-9 0,-1 2-7 0,-4 4 3 0,0 1-3 0,-2-1-1 15,-1 1 0-15,2-4 5 0,1-2-6 31,-1-3 2-31,2-2 3 0,5-4 0 63,-1-4 2-63,5-2-4 0,3 0-1 0,-1-2 2 0,4-2-3 0,0-5 0 31,-1 1 0-31,-2-4 2 16,-4-1-2-16,1-1 0 0,-2-1 2 0,-2-4-2 0,2-1 0 0,-7-2 2 0,-2 0-2 0,-5 4 0 15,-3 4-1-15,-1 1-7 0,0 8 7 0,-2 2-5 0,-4 3-3 0,-3 5 8 0,-3 6-5 0,0 5 5 16,0 6 2-16,2 2-2 16,5-1 1-16,3 1 0 0,2-2 2 0,6-3-2 47,5-1 7-47,4-5-2 0,3-2 6 0,2-6 2 46,5-2-4-46,2-3-1 0,2-3 3 0,1-7-6 0,3-3 1 32,5-5 1-32,-1-5-2 0,4-3-3 0,2-5 4 0,3-6 2 0,3-4 7 0,1-6-6 0,0-5-4 0,-1-3-6 15,-5-4 2-15,-5-3 0 0,-8-1-8 0,-6-3-4 0,-8 2-7 0,-2 3 7 63,-6 5 9-63,-4 7 1 0,-4 11 1 0,-1 6 0 0,-5 12 0 0,-1 12-3 0,-1 8 2 0,-5 4-4 0,1 18 4 0,-7 14 2 31,2 16-1-15,-2 15 0-16,5 10 0 15,1 5 0-15,6-1 1 0,4-2 1 16,2-6-3-16,0-5 2 0,0-6 4 0,2-8-5 0,2-10 0 0,-2-10 0 0,2-6-1 0,-3-9-3 16,0-5-11-16,0-5-20 0,-1-5-18 0,0-4-19 0,-3 0-12 0,-7-7-63 15,-3-5-41 16,-3-5-72-31,-2-3-44 0</inkml:trace>
  <inkml:trace contextRef="#ctx0" brushRef="#br0" timeOffset="26171.4945">27830 4644 717 0,'0'0'0'0,"0"0"100"0,0 0 29 0,0 0-17 0,0 0-34 0,0 0-37 0,0 0-16 0,0 0-14 16,324 8-15-16,-284 6-99 0,-5 4-39 15,-4 0-52-15,-6-2-68 0,-1 0-5 16</inkml:trace>
  <inkml:trace contextRef="#ctx0" brushRef="#br0" timeOffset="27008.0296">28387 4723 430 0,'0'0'0'0,"0"0"64"16,0 0 93-16,0 0-9 15,0 0-38-15,0 0-24 0,0 0-6 16,0 0-26-16,0 0-19 0,84 88-3 15,-77-64-9-15,-5 0-10 0,1-5-3 16,-2-5-2-16,-1-2-6 16,2-2-1-16,1-4 1 0,3-3-1 15,0 0 1-15,5-3 4 0,1-2-3 16,4-5-2-16,1-1 2 0,-2 0-3 16,-3-1 0-16,-2 5 0 15,-1 2 11-15,-5 2 1 0,0 6-8 16,-1 4-3-16,-3 4-1 62,0-1 0-62,0 1 4 0,0 0-5 0,0 0-3 0,5-7-3 0,5-6 3 32,1-1 5-32,2 0-1 0,1-4 0 15,0-3-2-15,1-2 0 0,-4-2-1 0,-1-2 5 0,0 5-3 0,-3-1 1 0,0 2 0 16,2 1 0-16,-4 2-76 0,2 3 13 0,-1-1-4 0,3 2-33 0,2 0-11 15,1 0-39-15,4 0-77 0,-2-3 68 0,2-1 85 0,1-3 60 63,-4-1 19-63,-1-1 16 0,-3 1 91 0,1 2-7 0,-7 1 31 31,0 0-7-31,-2 2-29 16,1-2-13-16,0 4-27 0,-1-1-33 0,-1 2-4 0,0 0 1 0,-3 2-16 0,-5 5-6 0,-3 5 4 0,0 2 13 0,-5 4 7 15,4 0-1-15,1 0-14 0,2-1-4 16,5-2-1-16,4-3-2 0,0-4-4 0,6 0 0 0,6-4 7 16,1-3-4 31,4-1 4-47,2-1 1 0,-1-6 2 0,-1-3-1 0,0-2 1 0,-4-1-1 0,-1 0 0 0,-1-6-2 0,-1 0-6 0,-3 0 1 15,-2-4-1 1,-4 2-1-16,1 3 0 0,-2 6 0 0,0 5-7 15,0 1 2-15,0 6 0 0,0-1-3 0,3 1 2 16,4 0 5-16,7 0 0 16,3 6 2-16,2 0 5 0,1 3 5 15,-2 0 12-15,2 4-2 0,-5-1-7 47,0 2-5-31,-8-1-5-16,-2 4 0 0,-5-3-4 0,0-2 0 0,0 1 5 0,-6-2-5 0,1-2 0 0,0-1 1 0,-1-5-13 31,0 2 4-31,4-5-5 0,1 0 0 0,-2 0 13 0,3-6 0 0,0-1-19 0,6-4 6 16,3 3 0-1,2-3 1-15,4-2-2 0,0 1-38 0,5-1-63 0,0-1-58 32,-1-2-129-32</inkml:trace>
  <inkml:trace contextRef="#ctx0" brushRef="#br0" timeOffset="27269.4812">29620 4207 884 0,'0'0'0'16,"0"0"103"-16,0 0-44 0,0 0-19 16,0 0-7-16,0 0 10 0,0 0-11 15,0 0 0-15,0 0-1 0,-7 222 6 16,-17-156-14-16,0 4-17 15,-1-7-4-15,1-2 0 0,6-5 1 16,5-8-4-16,3-3-3 0,3-8-2 16,2-6-8-16,-1-3-12 0,1-8-5 31,2-1-37-31,-3-6-50 0,2-5 25 0,0-2-21 0,1-5-46 16,1-1-87-16</inkml:trace>
  <inkml:trace contextRef="#ctx0" brushRef="#br0" timeOffset="27534.296">29631 4535 976 0,'0'0'0'0,"0"0"115"0,0 0-46 0,0 0-44 0,0 0-11 16,0 0-12-16,0 0-4 0,0 0-30 15,0 0 2-15,313-146-26 16,-327 152-93-16,-7 6-51 0,-6 5 23 15,-6 10 141-15,1 0 44 0,4 9 65 16,4 1 41-16,8 2 0 0,11-1-10 16,5-5-27-16,10 1-15 15,8-6-14-15,4-4-18 32,6-4-21-32,0-1-4 0,1-2-6 0,-4-3-21 0,-4 1-90 0,-3 1-116 15,0-1-271-15</inkml:trace>
  <inkml:trace contextRef="#ctx0" brushRef="#br0" timeOffset="31952.6457">3077 7529 557 0,'0'0'0'0,"0"0"0"16,0 0-1-16,0 0 5 15,0 0 7-15,0 0 3 0,0 0 14 16,0 0 6-16,118-8-8 0,-90 6 0 16,1 0 0-16,3 0-14 0,2 2-6 15,2 0-3-15,0 7-2 0,0-1 0 16,-2-2 1-16,-1 5-2 15,1-3 0-15,-1 0 9 0,-2-2-3 16,-1-1-1-16,-4 0 1 0,-4 1-3 16,-5-1-2-16,-9 3 0 0,-4 1-1 15,-4 2 0-15,0-1 8 32,-6 3-2-32,-5-1 6 15,-4 1 1-15,0 0-10 0,-6 0-2 0,-1 3 2 0,0-3-2 0,-1 3 1 16,-2-1 14-16,-2 1 8 0,-2-3-7 0,-5-1 2 94,1-1 0-94,-9 1-3 0,1 4-5 15,2 2-10-15,1-2-1 31,4 1 0-31,0-4 1 0,7 2-1 0,3-2 0 0,2-2-3 0,1 2-6 0,4-3-3 0,0 3-7 0,6-1-19 0,4 0-26 0,1-3-8 16,6 1-20-16,3-7-86 0,7 1-42 0</inkml:trace>
  <inkml:trace contextRef="#ctx0" brushRef="#br0" timeOffset="32391.0847">3731 7399 558 0,'0'0'0'16,"0"0"21"-16,0 0-19 0,0 0 1 15,0 0 2-15,0 0 4 0,0 0 10 16,0 0 4-16,0 0-1 0,102 3-1 15,-80 8-3-15,1 0 6 16,-2 0 6-16,1-1 4 0,-1 1-14 16,1-1-8-16,-2 1-6 0,1 3-4 15,-4-3-1-15,-2 3 0 0,-3-2 1 16,-2 3-2-16,-6-1 0 16,-2-2 0-16,-2 2 4 0,0 2 7 15,-5 1 13-15,-3 2-17 16,-5-1-4-16,-1 1 2 0,-6-2 5 0,-4 1 5 47,-2-1 9-47,-5 2 6 0,-4-2-4 0,-4 1-11 0,-2-2-10 15,-5 1-5-15,0 1 0 0,0 0 0 0,5-4-31 0,3-1-14 32,7-1-24-32,6-4-36 0,8-1-57 0,11-7-101 0</inkml:trace>
  <inkml:trace contextRef="#ctx0" brushRef="#br0" timeOffset="33923.9165">5023 7428 705 0,'0'0'0'0,"0"0"112"16,0 0-62-16,0 0-14 0,0 0-5 15,0 0-2-15,0 0-6 0,0 0-7 16,0 0-1-16,-151-37-3 0,127 36 9 15,2 1 0-15,0 0-4 16,3 0-5-16,6 2-5 0,3 2-5 0,1 0-2 16,6 2 0-16,1 3-2 15,2 2 0-15,1 5-1 0,9 2 3 16,5 2 0-16,7 2 0 0,1 3 2 16,2-3 0-16,-2 1 4 0,-2 2 2 15,-8-4-4-15,-3 2-1 0,-3-1 4 16,-7 0 5 15,0-4 16-31,-5 1 5 0,-5-5-9 0,-2-3-10 0,-5-1-4 0,-3 2-5 0,-3 1-2 16,0-2-1-16,-1-3-1 78,1-2 1-78,1-4-4 0,3-1-14 0,3 0-12 31,-2-1-24-31,4 0-47 0,-1 0-18 31,4 0 1-31,3 0-82 0,7 0-17 0,1 2-60 0</inkml:trace>
  <inkml:trace contextRef="#ctx0" brushRef="#br0" timeOffset="35178.7541">5303 7614 579 0,'0'0'0'0,"0"0"-27"0,0 0 30 0,0 0-3 0,0 0 0 0,0 0 15 0,0 0 15 16,0 0 1-16,0 0 0 0,-47 168 12 0,47-155-14 15,0-2-4-15,4-7 6 0,0-3-1 16,4-1-2-16,1 0-4 16,1-8-11-16,0-4-2 0,0 0 5 15,2-2-2-15,0-1 7 0,1 1 8 16,1 0-2-16,4 3 1 0,-2 6 1 15,4 2-16-15,-3 1-5 16,0 2-2 15,-3 0-4-31,-2 0 0 0,-4 2-2 16,0 2 0-16,-1-1 2 0,2-2-2 0,-1-1 0 0,-2-4 4 0,5 0 1 0,-1-7-4 0,2 0 0 16,3-2 0-16,1-5-1 0,1 2 0 46,2 0 0-46,-2-3 0 0,-2 6 0 0,-3 2 0 0,-4-1 2 0,-4 3 1 0,-1 2 9 47,2 2 7-47,-4 1-6 0,1 0-5 0,-2-1-5 0,0 1-3 0,0 0 0 0,0-4 1 0,2 3-1 0,-1 2-2 16,4-2 1-16,-3 4-1 16,-1-1 2-16,0 1 0 0,-1 1 1 0,1 0-1 15,-1 0 1-15,0 0-1 0,0 0 3 16,-2 0 1-16,2 0-4 0,0 0 0 15,0 0 0-15,0 0 0 0,0 0-1 16,0 0-1-16,0 0-3 0,0 0-1 16,0 0 6-16,0 0 0 15,-1 0-5-15,-2 3 3 0,0-2 3 16,1 2 0-16,-1-2-1 0,1 1 0 16,-3 0 0-16,3 0 1 15,0 1-1-15,-1 0 0 0,-1-1 0 16,2 2 0-16,-1 1 1 15,-3-3-1-15,-1 5-1 0,-2 2 1 0,0 2 0 16,0 3 0-16,1 4-1 63,1 4 1-63,-1 0 0 0,4 2-1 0,3-1 1 0,0 1-1 0,1 0 1 15,4-1 0-15,2-2 0 0,0-4 0 0,0-4 0 0,1-3 0 0,0-5 0 16,-2 1 0-16,3-6 16 0,2 0 5 0,-1 0 5 0,2-6 8 15,1-3 2-15,1-4-11 0,1-2-4 0,-1-3 0 47,6 0-2-47,-2-5-6 0,3 0-3 0,-1-5-5 0,1-3-1 0,-2-3-3 0,0-3 3 63,-2 1-5-63,-1-3 2 0,-3-3 2 15,-6-5-3-15,-1-3 0 0,-4 0 4 16,-1-1-3 0,-6 2-2-16,-5 0 2 0,0 0-2 0,0 4-1 0,-2 2 1 0,3 4-1 0,4 8 0 0,0 6 4 0,2 6-3 0,2 6 1 0,2 7 0 0,-4 2-4 0,2 4 4 0,1 12 0 15,0 15-28-15,0 17 24 32,1 17 5-32,-2 10-1 0,1 8 0 0,1 2 0 0,0-3 0 0,0-4 0 62,4-4 1-62,3-7-1 0,4-11 0 0,2-6 0 0,0-8 1 0,1-7-1 0,-1-2 0 0,3-8 0 31,-2-4 1-31,-1-3-1 0,-1-7 1 0,0 1-1 0,-1-8 0 0,1 0 1 16,0-4 0-16,2-4 2 0,0-2-2 16,0-2 0-16,0-1 2 0,1 0-4 0,-1-3 0 78,-2 3 2-78,-1-2-2 0,-1 1 1 0,-4 1 0 0,-1 0 3 0,-3 3-2 0,-2-3 2 0,0 6-2 0,-1-1 0 31,-4 3 0-31,1 3-1 0,-4-1 0 0,3 3-6 16,-3 5 3-16,2 6-1 0,-2 6 4 15,-1 5 0-15,3 5-3 0,1 2 3 16,2 1 0-16,3-4-5 0,0-3 5 0,6-6 0 0,7-3-2 0,2-2 1 62,0-6 2-62,4-3-2 0,1-3 2 0,-1-4 1 16,2-9-2 15,0-5 0-31,-6 1 6 0,1-2-4 0,-3-3 2 0,-4 5 0 0,-4-4 1 0,-5 2-1 16,0 5-1-16,-3 6-4 0,-4 5-9 0,1 3-23 0,-3 0-76 0,-4 4-93 0,-4 0-97 0,-6 5-428 15</inkml:trace>
  <inkml:trace contextRef="#ctx0" brushRef="#br0" timeOffset="35899.0025">5204 7500 614 0,'0'0'0'0,"0"0"175"0,0 0-48 16,0 0-46-16,0 0-29 0,0 0-38 16,0 0-10-16,0 0 6 0,12 13-2 15,-16 14-2-15,-2 0 0 0,2 3 7 16,-2-3-3-16,3 2 1 0,1 0-2 15,-1-3-1-15,2 4-2 0,1 0-2 16,0-1-2-16,0-1-1 0,0-4 1 16,0-7-1-16,4-1 1 15,2-1 5-15,3-5 1 16,1-6 1-16,3-4 3 0,3 0 8 16,-2-7-1 15,0-3 5-31,2-2-4 0,-2-5 0 0,0-1 3 0,1-3-4 15,0-4-1-15,-2-2 5 0,0-4-8 16,1-1-7-16,-2-1 0 0,3-1-4 0,-8 1-1 0,1 3-1 0,-5 3 0 16,2 9 0-16,-5 6 2 62,1 6 3-62,-1 3 2 0,0 3 0 0,0 3-6 0,0 7-4 0,0 13 0 0,0 4 1 0,0 3 0 31,1 3 0-31,4-2 0 0,4 1 0 0,1-1 0 0,0-9 0 0,-1 3 1 0,-1-8-1 16,2-5-2-16,2 5-23 0,3-9-23 0,1 3-9 0,3-4-21 16,-1-3-84-16,5-1-48 0,-2-3-109 15</inkml:trace>
  <inkml:trace contextRef="#ctx0" brushRef="#br0" timeOffset="37554.4556">8894 7399 670 0,'0'0'0'0,"0"0"34"0,0 0 13 16,0 0-24-16,0 0-3 31,0 0 2-31,0 0 16 0,0 0-11 0,0 0-6 0,-99 141-1 0,89-109-5 15,2 1-10-15,1 0 0 0,0 1-4 16,3-3 2-16,0-1-1 0,3-6 0 16,1 1 1-16,4-4-1 0,6-5 1 15,5-2 1-15,1-4 1 0,0-4-1 16,2-5-2-16,-1-1-4 16,4-1-67-16,-2-7-56 0,-3-5-258 15</inkml:trace>
  <inkml:trace contextRef="#ctx0" brushRef="#br0" timeOffset="37681.8622">8882 7364 706 0,'0'0'0'0,"0"0"101"0,0 0-76 0,0 0-26 0,0 0-78 0,0 0-74 0,0 0-235 0</inkml:trace>
  <inkml:trace contextRef="#ctx0" brushRef="#br0" timeOffset="38057.5947">9320 7865 699 0,'0'0'0'16,"0"0"183"-16,0 0-87 0,0 0-24 0,0 0-31 0,0 0-8 0,0 0-10 16,0 0-16-16,31-314-4 15,-42 267-1-15,-2-3-2 0,-2 0 0 16,-1 4 0-16,3 5-15 0,8 10 5 47,3 6 4-47,2 8 3 0,4 5 2 0,3 4-3 0,3 1 3 0,3 6-2 0,6-2 3 15,9 1 0-15,4 2 15 0,9 0-7 0,5 5 1 16,2 3-4 0,0-2-3-16,-5 5 2 15,-2-2-5-15,-8 4-10 0,-8 5-85 0,-5 0-48 0,-13 2-67 0,-7 2-106 16</inkml:trace>
  <inkml:trace contextRef="#ctx0" brushRef="#br0" timeOffset="38149.1021">9414 7611 573 0,'0'0'0'0,"0"0"82"0,0 0-30 0,0 0 25 0,0 0 8 0,0 0-3 0,0 0-37 0,0 0-38 0,0 0-14 16,455-79-349-16,-395 64-190 0</inkml:trace>
  <inkml:trace contextRef="#ctx0" brushRef="#br0" timeOffset="39357.2326">10459 7421 574 0,'0'0'0'0,"0"0"0"0,0 0 13 16,0 0 11-16,0 0 3 0,0 0 15 15,0 0 21-15,0 0-8 0,0 0-22 16,-150 157 3-16,150-131-16 15,3 0-5-15,7-3-2 0,4-1-7 16,3-5-2-16,4-5 2 0,2-5 0 16,1-4 3-16,2-3 1 0,4-3 2 15,0-5 1-15,2-7 1 16,0-3-6-16,-1 1 9 0,-3-2 6 16,1 3-4-16,-5-2 5 0,-4 1 10 15,-6 6-1-15,-5 2-7 16,-5 3-12-16,-4 3-1 0,0 3 12 0,-3 0 1 15,-5 9-23-15,0 3-5 47,0 7-3-31,-3 3-8-16,0 3-6 0,2 6-3 31,0 0 10-31,6-1 4 0,3-2-2 0,0-3 8 0,9-4 0 0,3-6 0 0,3-5 3 16,3-6-1-16,2-2 0 0,1-2 8 0,2-6 0 0,0-1 9 0,-1-8-1 0,-1-1-6 0,1-2-1 15,-4-3-3-15,0-2 1 0,1-3-4 0,-5 1 2 16,0-2-4-16,-5 2 1 47,-4-2 0-47,-5 1 0 0,0 3-4 0,-6 1-13 0,-4 4-1 0,0 4-1 0,2 1 5 16,-1 7-6-16,0 3-3 15,0 3 4 1,2 0-11-16,-2 2 0 0,1 1 15 0,6 3 3 0,1-1 8 0,1 2 1 0,8 0-2 15,4 1 5-15,4 1 3 16,6-1 6-16,-1 3 0 0,2-1 8 0,2 4 12 16,0-2 11-16,2 3-7 0,-3-1 0 15,-5 2-10-15,-3 0-13 47,-6 0-8-47,-4 0-2 31,-1-2 0-31,-5-1 0 16,0-1 0-16,0-3-1 0,-6-2-2 0,3-1-11 0,-2-1 3 0,-3-5-10 0,1 0 1 16,-3 0 9-16,4-7 2 0,5 0 0 0,1-1 0 0,0-1-1 0,9 2 3 0,1-1 5 0,7 5 0 0,-1 2 27 0,4-1-10 31,1 2 3-31,2 0 17 0,1 0-2 47,-1 0-5-47,0 0-9 0,0 5-11 0,-6-3-9 15,0-1 0-15,-3 0-1 0,2-1 0 0,-1 0-72 0,2 0 7 0,-3 2-14 0,-1-2-54 16,-3 0-22 0,-1 0-33-16,-3 0-106 0,1-3-80 0</inkml:trace>
  <inkml:trace contextRef="#ctx0" brushRef="#br0" timeOffset="40064.6212">11659 7317 615 0,'0'0'0'0,"0"0"15"0,0 0 38 0,0 0 10 0,0 0-5 0,0 0 4 16,0 0 22-16,0 0 16 0,73-117-46 15,-83 130-40-15,-2 9-4 0,-4 10-5 16,1 9-1-16,-3 8-2 16,0 7 1-16,-2 5-1 0,0 3-2 15,1 3 0-15,2-3 9 0,1-1 14 16,3-1-15-16,1-4-4 0,4-1-3 47,2-3-1-47,-1-7 0 15,1-3 3 1,4-5-1 0,-1-8-3-16,-1-6 2 0,4-8 2 0,0-7-3 0,3-4 0 0,3-4 4 0,0-2 0 0,-2 0 0 15,-1-5 1 1,1 1-1-16,0 1 8 0,-1-1 7 0,-2 2-3 0,1-1-3 0,-2 1-6 0,0 2-6 0,1 0-1 0,-1-1 0 15,1 0 0-15,0 1 0 0,-1-2 0 16,0 2-12-16,0-1 6 0,0-1 6 16,1-1 0-16,0 3 1 0,0-2-1 15,0 0 7-15,1-2-2 16,-2 2-2-16,1-1-3 0,2-4 0 16,-2 1 0-16,2-4 1 15,0-1 0-15,0-2 1 0,0-2-2 0,-1 0 0 16,1-1 0-16,-2-4-1 0,1-2 1 15,0-7 0-15,-2-4 2 16,0-4-2-16,0-3-1 63,0-5 1-48,0-2 3 1,0-1-1-16,3 2 3 15,2 6 22-15,5 4-1 0,2 3-1 0,3 5-5 0,-1 3-4 0,2 1-9 16,2 6-3-16,-1 1-1 0,2 7-2 0,-3 5-2 0,1 1 0 16,-3 4 1-16,4 0-4 0,-1 3 6 0,5 3-3 0,0-3 0 62,-1 0 1-62,2 0 0 0,1-2-42 0,2-1 7 0,0 1-6 0,-1-1-25 0,0 3-28 0,-2-1-39 0,-2 1-74 31,-4 0-94-31,-3-2-201 0</inkml:trace>
  <inkml:trace contextRef="#ctx0" brushRef="#br0" timeOffset="40519.998">11722 7741 482 0,'0'0'0'0,"0"0"114"0,0 0-41 16,0 0 4-16,0 0-27 15,0 0 4-15,0 0 25 0,0 0-7 16,0 0-1-16,163-14-5 0,-125 9-34 16,-2 2-20-16,-2 0-9 0,-6-2 0 15,-2 4-4-15,-6-1-38 0,-1 2-41 16,-2 3-33-16,-2 2-47 16,-1-1-49-16,-3-2-75 0</inkml:trace>
  <inkml:trace contextRef="#ctx0" brushRef="#br0" timeOffset="40763.8669">12357 7528 640 0,'0'0'0'0,"0"0"142"0,0 0-61 0,0 0-26 0,0 0 7 0,0 0-22 15,0 0 7-15,0 0-10 0,0 0-24 16,-7 175-9-16,6-154 0 0,1-2-3 16,0-6-2-16,1-6-69 0,4-2 28 15,-2-5-15-15,5-9-15 0,-2-7-15 16,5-3-98-16,0-2-115 16,0-10 17-16</inkml:trace>
  <inkml:trace contextRef="#ctx0" brushRef="#br0" timeOffset="40860.7753">12451 7418 389 0,'0'0'0'0,"0"0"257"0,0 0-188 0,0 0-41 0,0 0-23 0,0 0-4 0,0 0-2 16,0 0-89-16,0 0-52 15,9-14-158-15</inkml:trace>
  <inkml:trace contextRef="#ctx0" brushRef="#br0" timeOffset="41268.0676">12682 7449 682 0,'0'0'0'0,"0"0"181"0,0 0-110 0,0 0-40 0,0 0-25 16,0 0-5-16,0 0-2 0,0 0-20 15,0 0 14-15,-38-8 4 0,38 28 0 16,0 7 2-16,0 6 2 16,6 3-1-16,3 4 0 62,6 6 0-62,4 3 17 0,1 0 17 0,-1-2 23 0,-2-2-9 16,-5 1-15-16,-3-3-16 0,-9-2-12 0,0 0-2 15,-14-4 1-15,-2 1-5 16,-6-2-10-16,-5-2-16 0,-2-1 8 0,-3-1-2 31,-3-5 5-31,-2-2 15 0,-3-4 1 0,0-7 0 0,5-4 0 0,6-7 0 0,7-6 0 0,9-17-52 0,8-12-43 0,5-10 12 0,6-10 71 31,11-6 10-31,10-2 4 0,10-1 36 0,9 3 0 0,11-2 34 47,4 2 12-47,6 2-22 0,0-1-30 0,0 7-27 0,-6 3-8 0,-9 10-132 0,-13 2-188 0</inkml:trace>
  <inkml:trace contextRef="#ctx0" brushRef="#br0" timeOffset="43435.6811">15996 7089 521 0,'0'0'0'0,"0"0"84"0,0 0-1 0,0 0-25 15,0 0 9-15,0 0-11 0,0 0 7 16,0 0 7-16,10-55-11 15,-10 55-8-15,0 0-13 0,0 2-31 16,-2 11-6-16,-2 4 1 0,-2 6-2 16,-2 5 0-16,-1 1 3 0,2 3 4 15,-4 1 2-15,2 6-4 16,-2 1-1-16,-1 1-3 0,1-5-1 16,1 1 0-16,2 0 0 0,2-4 0 15,3-2 0-15,1 0-26 0,1 0 9 78,1 1 2-78,0-2 6 0,0-3 4 0,3-2 3 0,3-2-1 0,3-5 2 0,1-2-1 0,1-4 0 0,0-2 1 0,6 2-1 16,0-6 2-16,0 0 0 16,4-4 12-16,-1 0-8 0,1-2 1 0,1-6-2 0,-5-1-1 31,3-2 2-31,-4 0-4 15,-2 2 0-15,-4 0-42 0,-1 0-21 0,-2-5-21 0,-3 2-37 0,-3-4-59 0,-1-2-103 0</inkml:trace>
  <inkml:trace contextRef="#ctx0" brushRef="#br0" timeOffset="43640.5962">15795 7404 737 0,'0'0'0'0,"0"0"165"16,0 0-66-16,0 0-24 0,0 0-32 16,0 0-17-16,0 0-21 15,0 0-5-15,0 0 0 0,397 20-153 16,-359-16 29-16,-5 2-22 0,-7-2-97 16,-4-4-212-16</inkml:trace>
  <inkml:trace contextRef="#ctx0" brushRef="#br0" timeOffset="44116.2981">16455 7444 640 0,'0'0'0'0,"0"0"73"16,0 0 1-16,0 0-32 0,0 0-8 15,0 0-14-15,0 0-10 0,0 0-3 16,0 0 3-16,-28 153 9 0,28-137-6 16,0 0 2-16,0 4-3 15,0-1-5-15,0-2-2 0,4-2 1 16,0-4-1-16,0 0 0 0,1-5-5 16,2 1 0-16,2-6-1 0,3-1 1 15,0-4 36-15,4-6-9 0,-3-7-10 16,1 1-3-16,-1-3 0 15,-2 1 3-15,1-2 7 16,-1-1-6 0,-3 2 0-16,-2 2 2 0,0 2-2 31,-2 5-5-31,1 4 6 0,-4 4 0 0,0 2-10 0,0 0-13 0,1 5-13 0,2 11 11 0,4 0 12 16,-2 8 9-16,2 1-9 0,0-3-1 31,4 0-4-31,2-6 2 0,4-1-6 0,4 0-30 0,-1-6-16 0,2 0-64 15,-2-4-42-15,-5-3-96 63,1 1-324-63</inkml:trace>
  <inkml:trace contextRef="#ctx0" brushRef="#br0" timeOffset="44919.1237">17045 7516 689 0,'0'0'0'0,"0"0"81"15,0 0 39-15,0 0-52 0,0 0-21 16,0 0-1-16,0 0-10 0,0 0-10 15,0 0-11-15,15 247-9 16,-16-228-3-16,0-4 2 0,1-6 4 16,-1-8 4-16,1 1 14 0,-1-2 5 15,1-6-2-15,0-6-19 16,0-5-8-16,0 0-1 0,4-1-1 16,5-1-1-16,5-1 0 0,1 1 0 15,3-1 2-15,2 6-3 16,2 5-1-16,0 3 3 0,3 6 10 0,-2 4-5 15,0 9-3 32,-1 1 1-47,-6 2 0 32,-1 2-1-32,-3-1 1 0,-3-2 0 0,-1-1 0 0,1-1-5 0,0-1 2 0,2-5 1 15,-1-1-3-15,4-2-100 0,-3-4-11 0,1 0-22 16,-1 0-37-16,0 0-70 0,-1-6-124 0</inkml:trace>
  <inkml:trace contextRef="#ctx0" brushRef="#br0" timeOffset="45444.0176">18206 7185 607 0,'0'0'0'0,"0"0"49"16,0 0 54-16,0 0-21 0,0 0-11 16,0 0-24-16,0 0-11 15,0 0 0-15,0 0-4 0,-129 39 2 0,104-17 6 16,0 9-21-16,5 3-15 16,1 2-3-16,5 2 0 0,2 1 1 15,3-2-1-15,4 4-2 0,5-2 2 16,0-4-2-16,8 0 3 15,1-6 2-15,5-1-3 0,2-4 4 32,2-5 6-32,6-5 3 0,-1-6-1 0,4-3 1 0,2-5-2 0,1-6-6 62,1-7 0-62,0-3 2 31,0-5 5-15,-1 2 3-16,-2-4 1 0,-1-3-3 0,-2 0 3 0,-5-2 0 31,-2 0-6-31,-3 1 4 0,-7-4 2 0,-5 1-3 0,-3-1-4 0,-3 1-6 0,-9 3-1 0,-2 7-2 0,-1 4-2 16,-1 6 2 0,-5 3-1-16,0 5 0 0,-3 2-1 0,-1 12 1 0,0 3-23 0,0 6-27 0,3-1-26 46,0 8-29-46,3-3-37 0,4 0-50 16,3-2-172-16</inkml:trace>
  <inkml:trace contextRef="#ctx0" brushRef="#br0" timeOffset="45727.748">18506 7070 854 0,'0'0'0'16,"0"0"170"-16,0 0-84 0,0 0-42 15,0 0-24-15,0 0 1 0,0 0 18 16,0 0-4-16,0 0-3 0,-127 205 10 16,96-152-10-16,-4 2-13 15,-5 3-7-15,-5 0-3 0,-1 0-7 16,-1-4 1-16,0-2-2 0,3-4 1 16,5-2-1-16,3-2 0 0,8-3-2 15,2-4-20-15,6-3-26 0,2-5-55 31,4-2-114-31,1-3-27 0,-1-7-206 0</inkml:trace>
  <inkml:trace contextRef="#ctx0" brushRef="#br0" timeOffset="67188.0219">21554 7482 491 0,'0'0'0'0,"0"0"158"0,0 0-61 15,0 0-36-15,0 0-13 0,0 0 4 16,0 0-9-16,0 0-12 0,0 0-5 15,26-90-4-15,-30 108-4 0,-4 10-12 16,2 4 4-16,1 6 7 0,0 5 6 16,0 0-1-16,5 1 6 15,-1-1-4-15,0-5-8 0,1-2-8 16,0-9-5-16,0 0-2 0,0-5 1 31,1-4-2-31,1-4 0 16,2-2 0-16,-1-5-62 0,0-1-12 0,3-1-16 0,0-1-59 0,4-4-11 15,-2-1-96-15</inkml:trace>
  <inkml:trace contextRef="#ctx0" brushRef="#br0" timeOffset="67587.2828">21785 7563 795 0,'0'0'0'0,"0"0"54"0,0 0-48 0,0 0 4 15,0 0 0-15,0 0-2 0,0 0 2 16,0 0 8-16,0 0 8 0,-18 246 2 16,18-222-11-16,1-3-4 15,4-9 12-15,4-1-9 0,2-7 3 16,2-1 20-16,0-3 1 0,6 0-10 16,-1-5-3-16,1-8 0 0,3-3 0 15,1-3-5-15,1-3-4 0,-2-5-3 16,1 0 4-1,-1-6 4-15,-4-3 6 0,-4 2-1 0,-5 0-7 16,-7 1-11 0,-2 5-9-16,-6 0 2 0,-9 5-2 0,1 5-1 0,-6 4 0 15,-1 6 0-15,0 6-37 0,-1 2 14 16,3 5-12 0,-3 5-40-16,2 5-27 0,-1 4-31 15,1 2-105-15,-1 2-98 0</inkml:trace>
  <inkml:trace contextRef="#ctx0" brushRef="#br0" timeOffset="68509.6429">22538 7913 976 0,'0'0'0'0,"0"0"111"0,0 0-67 16,0 0-21-16,0 0-17 0,0 0-4 16,0 0-1-16,0 0-2 0,-5-17-27 15,5 17-16-15,0 0-49 0,0 3-49 16,3 1-31-16,0-1-110 16</inkml:trace>
  <inkml:trace contextRef="#ctx0" brushRef="#br0" timeOffset="68985.1363">22960 7449 819 0,'0'0'0'16,"0"0"17"-16,0 0 13 15,0 0-11-15,0 0-14 0,0 0-1 16,0 0-4-16,0 0 0 0,0 0 2 16,-133 162-2-16,130-135 0 0,2 3 0 15,1-4 28-15,0 2-5 0,6-3-2 16,2 0 1-16,1-4 5 16,1-1-8-16,2-4-3 0,-2-4-5 15,6-6 9-15,-2-3 3 0,2-3 0 16,5-1 1-16,0-7-5 0,4-7-6 15,0-5 0 17,1-4-1-17,-1-3 3-15,0-6 0 0,-2-1-3 0,-6 0 5 16,-3 4 1-16,-9-2-2 0,-5 4-3 0,-8 4-6 16,-8 1-2-1,-2 6-5-15,-2 5 0 0,1 2 4 0,2 6-5 0,-2 4-9 0,2 0-10 0,2 9-19 0,0 4-19 0,4 1-23 16,-1 4-47-1,2 3-29-15,2 0-95 0,2 1-186 0</inkml:trace>
  <inkml:trace contextRef="#ctx0" brushRef="#br0" timeOffset="69295.2366">23362 7891 807 0,'0'0'0'0,"0"0"161"0,0 0-74 16,0 0-11-16,0 0-24 0,0 0-31 15,0 0-17-15,0 0-3 0,0 0-1 16,13-62 0-16,-13 61-37 0,0 1-31 16,1 4-33-16,1 6-66 15,-2-3-101-15,0 0-100 0</inkml:trace>
  <inkml:trace contextRef="#ctx0" brushRef="#br0" timeOffset="69855.5765">23960 7391 726 0,'0'0'0'0,"0"0"46"0,0 0 13 16,0 0-5-16,0 0-27 0,0 0-14 15,0 0-4-15,0 0-7 0,0 0 0 16,-73-17-2-16,68 26 0 16,3 4-5-16,2 1 2 0,0 4-1 15,6 7 3-15,4-1 1 0,2 5 0 16,3 1 0-16,-1 6 0 0,3 3 0 15,-1 2 23-15,-3 0 10 0,-2 2-10 16,-1-1-4 0,-6-2 4-16,-2-2-6 0,-2-6-2 0,-6-2-6 15,-3-6-3-15,-3-2 5 0,-1-3-2 63,0-3-4-63,-2-5-2 0,3-2 0 0,-1-6-1 15,1-1 1-15,0-2 2 0,0-11-10 0,6-6-10 0,3-7-5 16,3-6 5 0,7-5 3-16,8-4 9 0,7-7 2 0,4-2 2 15,9-6 1-15,2 3 14 16,-1 0 9-16,-4 3 8 0,-6 6 6 0,-5 2 7 0,-9 8 5 0,-8 4-7 0,-4 6-15 0,-7 2-10 0,-7 8-12 16,-4 2-5-16,-3 6-4 46,-5 4-39-30,-6 9-20-16,-1 10-38 0,-2 9-44 0,1 1-33 31,1 3-118-31</inkml:trace>
  <inkml:trace contextRef="#ctx0" brushRef="#br0" timeOffset="70288.8966">24612 7972 1115 0,'0'0'0'0,"0"0"72"0,0 0-23 15,0 0-15-15,0 0-18 16,0 0-8-16,0 0-8 0,0 0 0 0,0 0-90 16,-11-36-2-16,5 36-64 15,0 6-84-15,1-1-192 0</inkml:trace>
  <inkml:trace contextRef="#ctx0" brushRef="#br0" timeOffset="71569.9299">25141 7397 665 0,'-1'-9'0'0,"1"2"79"16,1 0-32-16,6 0-16 0,0 1-16 15,0 0-6-15,6 3 7 0,3 1 15 16,-1-1 2-16,4 3-3 0,-3 0 1 15,4 0-5-15,-5 3-4 0,0 4-3 16,-2 3-6-16,-8 4-1 0,0 1-3 16,-5 2-1-16,-1-1 1 15,-8 4-4-15,-5 1 2 0,-3 0-4 16,-5 1-2-16,-1 1 2 0,1 1-1 16,-1-1-3-16,0 1 2 0,1 0 1 46,1-2-3-46,5 3 1 0,3-2 0 0,2-2 0 0,4-4-1 32,6-1 0-32,1-3-5 0,10 0 3 0,5-3 2 15,4-4 0-15,5-3 2 0,1-3 4 16,3 0-2-16,-2-1-1 0,-5-4 2 0,0 2-6 0,-5 0-5 16,0 0-46-16,-3-1-29 0,-2-1-39 0,-1 1-47 62,2-5-161-62</inkml:trace>
  <inkml:trace contextRef="#ctx0" brushRef="#br0" timeOffset="71779.6556">25529 7377 868 0,'0'0'0'0,"0"0"52"0,0 0-51 0,0 0 122 0,0 0-76 0,0 0-10 0,0 0-4 0,0 0-1 0,106 215-12 15,-87-191-10-15,-2-2-5 0,-1 0 2 16,-4-4-1-16,-2-1 4 0,-4-1-1 16,0-3-5-16,-2 1-1 0,-4-3 2 15,-2-3-10-15,-7 3-21 0,-4-5 5 16,-2-4-36-16,-5 0-50 16,-1-4-13-16,-4-9-86 0,1-7-147 15</inkml:trace>
  <inkml:trace contextRef="#ctx0" brushRef="#br0" timeOffset="71902.7498">25607 7428 630 0,'0'0'0'0,"0"0"199"0,0 0-82 0,0 0-41 15,0 0-25-15,0 0-20 0,0 0-19 16,0 0-10-16,0 0-4 0,367-146-85 16,-326 146-143-16,-8 0-88 0</inkml:trace>
  <inkml:trace contextRef="#ctx0" brushRef="#br0" timeOffset="73523.3535">26770 7060 453 0,'0'0'0'15,"0"0"9"-15,0 0 16 0,0 0 10 16,0 0 7-16,0 0 19 0,0 0 4 15,0 0-13-15,0 0-9 0,-31 67-4 16,14-28-15-16,-4 8-4 0,0 7 8 16,-7 11 1-16,-1 5 4 15,-3 5-4-15,-6 5-7 0,-2 1-9 16,-5-1 0-16,-5-5 3 16,0 0-6-16,-1-5-5 0,1-1 3 0,2-4-4 78,5-3-4-63,3-4 0-15,4-7 3 32,10-6-4-32,4-5-29 0,4-8-3 0,7-5 14 0,6-7-27 0,2-7-47 0,3-4-50 15,2-5-68-15,3-4-85 0</inkml:trace>
  <inkml:trace contextRef="#ctx0" brushRef="#br0" timeOffset="74187.9023">26848 7600 360 0,'0'0'0'16,"0"0"66"-16,0 0 11 0,0 0 25 15,0 0-4-15,0 0-35 0,0 0-14 16,0 0-5-16,39-19-19 15,-30 19-5-15,2 0 11 0,2 7-5 16,0 0 0-16,-3-5-4 0,2 6-3 16,-3-2 0-16,-1-1 5 0,0 3 0 15,-5-1 1-15,-3-2-8 0,0 6-5 16,-5-2 1-16,-5 3-3 16,-6 5-3-16,-3-5-5 0,-3 1 0 15,0 4 1-15,1-1-3 0,3 1 0 16,0 1 0-16,5 1 0 15,1-3 0-15,4 1-1 63,5-2 1-63,1 0-7 0,2-1 9 0,7-3 1 0,4 3 1 0,5-4 4 31,2-3 4-31,1-1-4 0,2 0-1 16,0-3-4-16,0-2-3 0,0 1 0 0,1 0 0 0,-1-2-69 0,-2 0-24 15,-2 0-22-15,-2-2-72 0,0-3-40 0,-5-4-45 0</inkml:trace>
  <inkml:trace contextRef="#ctx0" brushRef="#br0" timeOffset="74619.1626">27260 7451 882 0,'0'0'0'0,"0"0"28"0,0 0-23 0,0 0 61 0,0 0-42 0,0 0-3 0,0 0 11 16,0 0-2-16,0 0-9 16,-6 195-7-16,7-173 0 0,6-1-2 15,1-4-7-15,2-3-2 0,3-3-1 16,1-6-2-16,-1-5 0 0,5 0-31 16,-3-6-27-16,2-4 15 0,2-5-7 15,0-4-25-15,1-1 5 0,-2-8 14 16,-3-2-8-16,-4-2 10 15,-4-1 16-15,-2 5 28 0,-1 7 20 16,-3 7 47-16,-1 8 30 0,0 6 7 31,0 0 4-31,-1 1-35 0,-4 16-38 0,0 7 9 0,-2 10 32 63,-2 5-1-63,-1 3-5 0,0-1-1 0,3 1-26 0,4 0-19 0,3-4-12 31,0-2 4-15,5-2-12-16,3-5-55 0,1-2 0 0,2 0-23 0,-3-5-62 0,-1-5-17 0,-1 2-50 31,-3-5-102-31</inkml:trace>
  <inkml:trace contextRef="#ctx0" brushRef="#br0" timeOffset="76307.757">29349 7502 287 0,'0'0'0'0,"0"0"35"0,0 0 19 16,0 0-6-16,0 0-1 0,0 0-10 16,0 0-4-16,0 0 16 0,52 6 15 15,-42-7 1-15,1-4 6 0,5-1-10 16,5-1-20-16,-1-1-4 16,4 2-13-16,-2 3-5 0,-2 0-1 15,0 3-6-15,-9 0-8 0,1 5 2 16,-8 0 8-16,0 2 0 0,-1-1 6 15,-3 1 6-15,0 4-2 0,-3 0-11 16,-5 2-7-16,-2 6-2 0,-1 0-6 16,0 1 4-16,-1 2 1 15,2-3-4 1,0 1 2 0,-1-1 0-16,4-5-1 0,2 1-1 0,3-6 2 0,2-1-2 31,7-2-2-31,3 0 3 0,5-3-3 0,1-3 3 0,4 0 8 0,3-6-4 0,4-3 1 15,2-5-2-15,2-4-5 16,4 0 4-16,-1-3 0 0,0-2-2 0,0 2 0 63,-9 1 12-63,-5 9-1 46,-9 5-5-46,-6 4 2 0,-4 2-1 0,-1 11-1 0,0 6 0 16,0 9-2-16,0 2 2 0,-1 0-5 0,0 1-2 0,1-8 2 16,6-4 2-16,7-5-5 0,4-8 4 0,10-4 1 0,2-7-2 78,5-7 4-78,3-9-3 0,-3-1-3 0,1 1 2 15,-5 0 2-15,-4 1-4 0,-2 3 2 0,-6 6 8 0,-4 5 1 16,-7 5-1-16,-3 3-9 0,-4 5 0 0,-3 11 0 16,-5 6 5-16,-4 7-2 0,-6 7 4 0,3 10-5 15,-4 3 1 1,-2 2 3-16,2 5-3 0,-1-3-4 0,1 2 2 0,-1-4 2 0,2 1-4 0,-1-2 2 0,-3-4 2 16,-1-3-4-16,1 1 0 0,-3-7 2 0,-3-3-2 0,1-8 1 0,1-2 2 0,0-9-3 0,5-5 2 78,3-9 2-78,1-1-3 0,6-12 0 0,3-11 0 0,4-8-19 15,4-10 12-15,4-12 2 0,10-5 0 16,8-10 4-16,8 0 1 0,5-2 0 0,10-1 0 0,5-2 5 0,8 2 4 16,7 1-4-16,-1 3 3 0,-2 11 7 0,0 6 3 0,-8 13-3 15,0 10 3-15,-4 8 7 0,-3 9-5 0,-2 9-8 0,-4 1-1 16,-8 8 0-16,-6 12-6 62,-13 5-2-62,-12 5 2 0,-4 8 0 16,-16-1 3-16,-7 2-1 0,-8-3-4 0,-5 0 3 0,-2-3-1 0,-1-6-5 31,0 0 0-31,2-4 6 0,1 2-9 0,3-3-22 0,2-4-59 0,-1 1-95 31,-4-6-161-31,-7-6-444 0</inkml:trace>
  <inkml:trace contextRef="#ctx0" brushRef="#br0" timeOffset="109773.0007">1968 10231 514 0,'0'0'0'15,"0"0"111"-15,0 0-16 0,0 0-39 16,0 0-23-16,0 0-13 0,0 0 5 15,0 0 4-15,-1-31-15 0,-5 41-5 16,-3 5 9-16,2 3 4 0,-3-1 5 16,-2 3-6-16,0 5-11 15,0-1-4-15,-2 0-3 0,0 2 1 16,2-4-1-16,1 5 7 0,2-4 3 16,4 0 3-16,5-1 3 0,0 1 0 15,10-4 1-15,5 0-4 63,2-2-6-63,8-6 0 0,1 0-2 0,0-4-6 15,4-3 4-15,-6-1-1 32,0-3-2-32,-1 0-3 0,-4-1 0 0,-3-5-60 0,-2-3-20 0,-5-3 3 0,-1 1-40 0,-2-3-97 0,-1-4-21 15,0-3-102-15</inkml:trace>
  <inkml:trace contextRef="#ctx0" brushRef="#br0" timeOffset="110000.8478">2174 10292 373 0,'0'0'0'0,"0"0"170"0,0 0-43 0,0 0-16 0,0 0-16 16,0 0-36-16,0 0-26 0,0 0 2 15,0 0 2-15,-53 290 10 16,39-240 1-16,0-2-23 0,1-4-16 16,1-1-8-16,1-5 3 0,-1-6-4 15,3-7 0-15,2-4-32 16,3-7 7-16,4-5-21 15,0-8-14-15,0-1-25 0,3-4-63 0,0-10-75 16,2-6-49-16</inkml:trace>
  <inkml:trace contextRef="#ctx0" brushRef="#br0" timeOffset="110432.7953">1992 9960 687 0,'0'0'0'0,"0"0"58"0,0 0 17 0,0 0-29 0,0 0-25 0,0 0 1 0,0 0 7 0,0 0 17 15,0 0-4-15,-366 43-14 0,316 15-7 16,2 6-7-16,4 17-6 0,-1 7-3 16,12 6-3-16,11 11 7 0,6 1 1 15,9 2 0 1,-1 0-1-1,8-5 18-15,0-2 5 0,8-10-1 0,8-8-16 0,2-12-2 0,13-13-4 16,8-12-6-16,3-11-2 16,11-14 1 46,1-8 1-62,11-13-4 0,5-9 2 0,2-16 3 0,0-9-3 0,6-13 2 0,0-8 2 0,0-12 19 31,0-8-1-31,-5-4-3 0,-6-7-6 0,-5-3-7 0,-8 0-4 32,-12-2-4-32,-12 1 2 0,-18 8 2 0,-12 2-3 0,-17 9-6 0,-11 10 0 0,-6 11 1 0,-5 11 4 0,-2 9-12 0,-2 13-18 0,-3 10-15 15,-2 10-18-15,-4 14-44 0,-1 11-14 0,6 11-83 16,2 5-171-16</inkml:trace>
  <inkml:trace contextRef="#ctx0" brushRef="#br0" timeOffset="110967.0835">3399 10581 777 0,'0'0'0'16,"0"0"15"-16,0 0 24 15,0 0-6-15,0 0-16 0,0 0-2 16,0 0 21-16,0 0 0 0,0 0-5 16,3 313 8-16,-7-283-6 0,3-11-8 15,1-2-11-15,0-5-9 0,0-3-4 16,0-3-1-16,0-1 0 15,0-3 0-15,0-2-102 0,0 0-21 16,0-9-54-16,-3-7-221 0</inkml:trace>
  <inkml:trace contextRef="#ctx0" brushRef="#br0" timeOffset="111092.5966">3406 10388 1023 0,'0'0'0'0,"0"0"37"0,0 0 8 0,0 0-29 0,0 0-12 0,0 0-8 16,0 0-99-16,0 0-73 0,0 0-231 16</inkml:trace>
  <inkml:trace contextRef="#ctx0" brushRef="#br0" timeOffset="111539.2231">3822 10987 635 0,'0'0'0'0,"0"0"110"0,0 0 10 0,0 0 1 0,0 0-49 0,0 0-15 0,0 0 0 16,0 0-12-16,0 0-10 0,2-188 2 15,-5 133-8-15,-2-6-13 0,-1-5-10 16,-3-5-3-16,3-1-4 0,2-2 1 16,3 6 0-16,1 11 1 31,4 8-1-31,4 16-1 0,6 11 0 0,-2 6-3 0,7 11 5 0,0 4 0 16,3 1-2-1,8 2 2-15,8 2 0 16,10 5-1-16,6 1 0 0,-2 4 3 0,0-1-3 0,-7-1 0 15,-9 1-34-15,-10 4-30 63,-9-3-22-63,-8 3-21 0,-6 1 14 0,-3 2 14 0,-10 3-24 0,-5 1-127 16,-8 1-22-16</inkml:trace>
  <inkml:trace contextRef="#ctx0" brushRef="#br0" timeOffset="111608.045">3955 10546 586 0,'0'0'0'0,"0"0"26"0,0 0-5 0,0 0 31 0,0 0 26 0,0 0-24 0,0 0-14 0,0 0-6 0,0 0 6 0,182 45 6 16,-136-45-28-16,2 0-31 0,7-1-159 15,5-2-219-15</inkml:trace>
  <inkml:trace contextRef="#ctx0" brushRef="#br0" timeOffset="112639.884">5788 10515 229 0,'0'0'0'0,"0"0"187"0,0 0-78 15,0 0 7-15,0 0-41 0,0 0-20 16,0 0-5-16,0 0-4 0,0 0 7 16,-31-44 3-16,27 36-12 0,-2 2-1 15,2 2-5-15,-4 0-6 0,4 2-5 16,-3-1-10-16,-3 3-11 15,-2 5-2-15,-1 8-4 0,-6 7 0 16,-1 5 2-16,2 6-2 0,-3 3 0 16,2 3 1-16,4 0-1 0,6 0 0 15,7-2-1 1,4-9-1-16,13 0 4 16,1-6-2-16,7-2 0 0,1-2 0 0,5-8 0 15,3-6 0-15,4-2 0 0,3-6 6 47,2-6-6-47,1-3 0 0,-1-4 4 0,2-1-5 16,1-4 2-16,-7 4 0 0,-2-2-1 0,-2 0 2 0,-8 1-1 0,-3 6-1 31,-6 3 0-31,-9 4 11 0,-2 6-4 0,-4 2 4 0,-1 0-1 0,0 3-5 0,-2 4-3 0,-3 6-2 16,-1 4 0-1,-4 10-2-15,-3 5-3 0,-2 2-1 63,3 1 6-63,7-1 0 0,4-8 0 0,3-2-3 0,10-6 3 0,1-4 0 0,8-6-1 0,2-4 1 0,2-4 0 31,5-3 0-31,0-9 3 0,-1-3-3 16,1-5 0-16,-5-1 14 0,-2 2 0 31,-5-3 1-31,-3 0-3 0,-3-3-1 0,-1-2-3 0,-8 0-4 0,-3-2-3 62,-3 1-1-62,-11-2 0 0,1 3-50 0,-3 4 34 0,2 5 12 32,0 7-2-32,3 8 2 0,-3 3-4 0,6 6-3 0,2 1 1 0,4 1-8 0,2-2-14 15,3 2 20-15,7 1 9 31,6-1 1-31,4 3 4 0,5-1 2 0,3-1 2 0,5 3 6 0,-1 1 2 0,-2-1 3 63,-2 3 7-63,-6 1-2 0,-5 1-4 0,-2 4-5 0,-9 1-9 0,-2 0-2 0,-3-1 2 0,-1-1-2 0,-6-5-1 0,1-1 2 31,-1-6-2-31,1-4-2 0,1-2-7 16,1-2-3-16,3-3-4 0,0-8-3 0,9-2-1 0,4 1 9 0,8-1 9 0,2 6 2 0,0 0 16 0,1 3 7 0,0 4 6 0,-3 2 9 0,-1 9-2 15,-3 3-7-15,-2 1-13 0,-1-1-11 0,-2 0-2 0,-2-3-5 0,4 0-17 63,-3-1-28-63,1-4-57 0,-1-1-29 16,-1-2-26-16,4-3-107 0,-2 0-41 0</inkml:trace>
  <inkml:trace contextRef="#ctx0" brushRef="#br0" timeOffset="113509.2845">7212 10946 595 0,'0'0'0'0,"0"0"170"0,0 0-77 0,0 0-1 15,0 0-33-15,0 0-9 0,0 0 4 16,0 0-24-16,0 0-17 0,67-76 2 15,-40 34 0-15,3-4 0 0,2-4-6 16,3-1-1-16,1-5-2 0,-3-4 10 16,0-4 10-16,-3-4-9 15,-2 0-5-15,-2 2-2 0,-1-1-4 16,0 4-1 15,3 6-1-31,-2 3-2 0,0 9-2 0,-7 13 0 0,-6 11 8 0,-9 14-8 16,-4 7 0-16,-7 13 14 0,-10 15-17 0,-6 11 5 15,-6 13-4-15,-3 9-17 0,-2 5 0 16,0 9-1 0,-1 3-3-16,1 8 13 0,-1 3 4 0,-4 5 2 0,1 0 5 15,3-3-1-15,3-2 0 63,8-8 4-63,4-2 1 0,5-4-4 0,5-4 0 15,-1-4-1-15,4-5 0 0,1-11 2 0,2-6-2 16,3-8 0 0,1-9 1-16,1-10 1 0,3-7-2 0,2-8-1 0,2-6 1 0,3-16 11 0,2-10-3 31,5-13-2-31,-1-12-1 0,1-9 1 0,0-9 0 0,-5-8-4 62,-1-5 1-62,-1 0-2 0,-3 6-2 0,-2 11 0 0,-3 14-11 0,-1 15 3 0,-2 9 5 0,0 9 3 0,0 9 2 0,0 7-1 0,0 5 0 16,0 0-10-16,1 5 0 0,4 9 8 0,1 5 0 0,2 5 3 0,2 2-2 16,4-3 0-16,6-2 1 0,6-9 0 0,4-6 4 31,3-6-1-31,3-3 7 0,4-12 4 0,0-8 7 0,3-2-5 0,-3-6 0 78,0 0-2-78,-2 1-4 0,-5 5 0 0,-4 6 3 0,-7 9-1 0,-7 10-2 0,-5 12-5 31,-5 9 3-31,-4 5 0 0,-1 6-1 0,-10 1-4 0,2-2-5 16,1-8-11-16,5-10-12 0,2-7-16 0,0-6-2 0,4-9-16 0,3-8-50 0,1-6-9 0,-1-5 10 0,3-2-20 16,-1-4 58-16,0-3 53 0,-1 0 20 0,0-5 26 0,-1-4 26 15,-1 2 33 1,4 1-5-16,-4 6-13 0,2 9 0 0,-7 9-25 62,-1 9-13-62,-1 7-17 0,-7 3-13 0,-1 7-4 0,0 7-119 0,-6 5-15 0,2 6-80 32,-1 0-179-32</inkml:trace>
  <inkml:trace contextRef="#ctx0" brushRef="#br0" timeOffset="114072.844">8824 10507 610 0,'0'0'0'16,"0"0"137"-16,0 0-34 0,0 0-41 16,0 0-27-16,0 0-15 0,0 0-3 15,0 0-3-15,0 0-1 0,-127-53 2 16,116 61-4-16,6 5-1 0,5 2-4 16,3 6-4-16,10 7-3 15,5 5 2-15,4 5 6 0,4 5 26 16,1 3 19-16,1 1-11 15,-1 1-24-15,-5-1-8 0,-3-1-6 32,-7-3-2-32,-4-1 2 0,-8-3-3 0,-3-1 0 0,-5 0 0 0,-7 0 2 15,0-2-3-15,-1 0 2 16,-4-1 8-16,-2-2-6 0,-2 3 1 47,-6 2-7-47,-5-1-4 0,-3 2 5 0,-6-3 1 0,-1-5 0 0,-1-5 2 0,3-6 1 0,4-9-2 0,5-11 0 31,6-8 0-31,7-14-88 16,5-9 12-16,4-12 9 0,12-6 32 0,2-8 34 0,21-5 2 0,9-5 51 0,12-7-9 15,9 1 10-15,8 1 14 16,7 5-24-16,2 6-10 0,-3 7-7 78,-6 9-16-78,-7 10-8 0,-12 9-4 0,-8 7-230 0,-12 6-80 0</inkml:trace>
  <inkml:trace contextRef="#ctx0" brushRef="#br0" timeOffset="116651.8173">5733 12554 705 0,'0'0'0'15,"0"0"-49"-15,0 0 48 0,0 0 1 16,0 0 0-16,0 0 7 0,0 0 2 15,0 0 13-15,-104 102-3 16,86-77-7-16,1 4-2 0,-3 7 0 16,-1 7-4-16,0 1-4 0,-2 6 2 15,-1 0-2-15,2 1-1 0,2 0 0 16,7-3 1-16,9-3-2 16,4-5 0-16,5-3 0 0,12-3 1 15,-1-5-2-15,6 0 0 0,2-3 1 16,0-4 0-16,4-3-1 0,-3-5 1 15,1-5 5 48,1-5 0-63,-4-2-4 0,-1-2-2 0,-4-6-2 0,0-3-24 16,-3-3 3-16,-4-3-35 0,-3-6-64 0,-7-1-64 0,-1-1-124 0</inkml:trace>
  <inkml:trace contextRef="#ctx0" brushRef="#br0" timeOffset="117182.2307">5391 12981 701 0,'0'0'0'0,"0"0"65"0,0 0 35 0,0 0 2 0,0 0-13 0,0 0-21 0,0 0-49 16,0 0-15-16,0 0-4 15,347 51 0-15,-309-43-121 0,-5 1-13 16,-4 0 33-16,-2-1-23 0,-3-2 15 15,0-3 2-15,-4-3 17 0,-2 0 10 16,-2-5 65-16,-5 0 30 16,-5 2 75-16,-3 1 26 0,-1 1-9 15,-2 1 24-15,0 0-31 0,-3 0-41 16,0 2-38-16,-4 7-20 0,0 3-2 16,0 3 0-16,-3 4 2 0,5 4-1 15,-1 3 0-15,3-1 12 0,2 3 0 16,1-5 9-1,0 1-5-15,2-4 3 16,1-5-4-16,6-4-6 0,0-3 2 0,0-6 3 0,2-1 10 31,2-1 7-31,-1-10 2 0,1-2-10 0,2-5-9 16,0 0-7-16,0 4 2 0,-2 3 8 0,-1 6 19 16,-2 4-7 15,-1 2-8-31,1 7-7 15,-2 5-4 17,-1 2-5-32,0 1-2 0,-3 1 1 0,4-5-2 15,-2-4-3-15,3-3 2 0,3-5-2 0,3-1-47 0,2-5-26 16,0-9-50-16,-1 0-86 0,-3 3-49 0,-1 0-171 0</inkml:trace>
  <inkml:trace contextRef="#ctx0" brushRef="#br0" timeOffset="117374.1293">6365 13185 710 0,'0'0'0'0,"0"0"56"0,0 0 60 0,0 0-47 0,0 0-21 0,0 0-2 0,0 0-6 0,0 0-3 0,0 0-12 0,34 99-9 0,-38-86 0 0,2-1-2 0,1-6-4 16,1-5-7-16,0-1 0 0,1-2 4 16,7-10-3-16,4-4-8 15,4-4 1-15,4 1 3 0,1 5 10 16,1 3 20-16,-5 7 13 0,0 4 5 15,-3 5-16-15,-1 11-17 32,-2 6-10-32,-2 2 1 0,0 1-5 0,-2-2-2 0,0-3-23 15,2-2-38 1,3-8-61-16,5-1-62 0,2-6-28 0,1-3-232 0</inkml:trace>
  <inkml:trace contextRef="#ctx0" brushRef="#br0" timeOffset="117954.6618">7404 12827 677 0,'0'0'0'0,"0"0"44"16,0 0-20-16,0 0 15 15,0 0-17-15,0 0-12 0,0 0 4 16,0 0 10-16,-67 146 5 0,62-107 2 16,1 3-2-16,2 0-5 0,2-1 6 15,3-3 4-15,6-5 6 0,5-4-8 16,2-8-10-16,5-5-1 16,2-7-5-16,7-7 12 0,3-2 7 15,2-13-10-15,2-6-6 0,1-6-4 16,1-3-1-1,-3-4 4 1,-3-3-2-16,-4-2-2 0,-5-2 12 0,-4-2-11 0,-5 2-11 0,-7-1 0 0,-5 6-4 31,-5-1 0-31,-10 3-18 0,-8 7 9 0,-5 5 0 63,-4 9-7-63,-2 6-10 0,-5 5 20 0,0 14 1 0,-5 7-3 0,0 6-13 0,1 5-22 0,3 2-41 0,4 3-15 0,6-1-32 31,6-4-71-31,7-4-77 0</inkml:trace>
  <inkml:trace contextRef="#ctx0" brushRef="#br0" timeOffset="118231.0777">7852 12603 906 0,'0'0'0'0,"0"0"35"0,0 0 57 16,0 0-74-16,0 0-3 16,0 0 14-16,0 0 9 0,0 0-2 15,0 0-4-15,-223 308-5 0,173-246-7 16,0 1 2-16,0-1-8 0,0-1-8 16,-1-2-5-16,1-2 0 62,1 1-2-62,1-2-40 0,0-2-34 0,3-6-68 0,1-3-95 0,4-6-177 0</inkml:trace>
  <inkml:trace contextRef="#ctx0" brushRef="#br0" timeOffset="119700.6249">14760 12484 503 0,'0'0'0'0,"0"0"12"16,0 0 8-16,0 0-3 0,0 0-11 16,0 0 0-16,0 0 7 15,0 0 3-15,0 0 2 0,-8-7 5 16,8 7 5-16,0-4 3 0,0 1 17 16,0-2 10-16,0 2-17 0,0 1 3 15,0-1 2-15,0 2-14 0,0-1-11 16,0 2 2-16,0 0-4 15,-1 0-5-15,1 0-1 0,0 0 0 16,-1 2-3-16,-2 1-9 0,-1 0 1 16,1 5-3-16,1-1 1 0,-1 0 0 15,0 4 2-15,2 2-3 0,1 3 1 16,0 7-1-16,0 3 1 16,1 12 0-16,2 7 3 31,-3 7 9-31,0 5 4 0,0-1-4 0,-4-2-3 0,3-1 2 0,-1-8-6 0,0-3-3 31,2-2 0-31,0-6 0 16,3-1 0-16,3-6 0 0,-3-4-1 0,-1-6-2 0,-1-6-4 15,0 0-4-15,0-6-12 0,-1 1-15 0,0 2-28 16,0-2-36-16,0-3 4 0,0 1-57 16,0-4-116-16,0-3-66 0</inkml:trace>
  <inkml:trace contextRef="#ctx0" brushRef="#br0" timeOffset="120200.9569">15238 12703 552 0,'0'0'0'0,"0"0"8"0,0 0 19 16,0 0 13-16,0 0-11 0,0 0-8 16,0 0 16-16,0 0 12 0,0 0-15 15,-63 180-7-15,61-141 0 0,2 3 12 16,1-3 7-16,6-2-8 16,1-5-11-16,3-6 0 0,1-6 1 15,2-7 4-15,2-4 8 0,1-8 16 16,4-1-9-16,1-7-4 0,4-8 1 15,5-8-4-15,3-7-12 0,4-6-5 16,4-5-1-16,2-8-2 0,-3 2-3 63,-4-2-10-63,-9 2-3 0,-10 3-6 0,-13 2 4 0,-5 5 1 0,-12 4-4 31,-9 7-2-31,-3 11 2 0,-8 8-14 15,-4 7-9-15,-3 10-28 0,-5 11-46 0,4 8-3 0,6 7-58 16,10-5-77-16,9-1-143 0</inkml:trace>
  <inkml:trace contextRef="#ctx0" brushRef="#br0" timeOffset="120370.0841">15758 13122 972 0,'0'0'0'0,"0"0"0"0,0 0 95 0,0 0-59 0,0 0-28 0,0 0-4 0,0 0-2 16,0 0-4-16,0 0-74 15,21-27-49-15,-18 19-44 0,4 0-163 16</inkml:trace>
  <inkml:trace contextRef="#ctx0" brushRef="#br0" timeOffset="120887.7126">16257 12702 517 0,'0'0'0'0,"0"0"90"16,0 0-39-16,0 0-11 0,0 0-19 16,0 0 13-16,0 0 11 0,0 0-2 15,0 0 6-15,-12 35-1 0,7-13-3 16,-2 6-8-16,2 1-9 15,0 5-5-15,1-1-2 0,-1-4-3 16,5-1-5-16,0-3 3 0,5-1-3 16,0-8 0-16,5-5-4 0,4-5 2 15,2-3 7-15,2-3 16 16,4-3 0-16,4-11-3 0,1-4-10 0,3-3-4 16,0-8 2-16,3-3-2 15,0-2 1-15,-3-4 1 0,-7 2-12 63,-9 1-3-63,-7 4-2 0,-7 6-2 0,-9 1 0 0,-8 5 4 0,-2 5-4 0,-8 1-15 31,0 8-18-31,-4 5-39 0,1 6-15 0,4 10-68 0,-2 4-76 16,3-1-51-16,4-2-231 0</inkml:trace>
  <inkml:trace contextRef="#ctx0" brushRef="#br0" timeOffset="121471.0994">16904 13096 1079 0,'0'0'0'0,"0"0"95"0,0 0-90 0,0 0-1 16,0 0-4-16,0 0 0 15,0 0 0-15,0 0-62 0,0 0 12 16,-1-14-40-16,1 16-80 0,0-2-107 16,3 0-210-16</inkml:trace>
  <inkml:trace contextRef="#ctx0" brushRef="#br0" timeOffset="122037.0805">17584 12552 704 0,'0'0'0'0,"0"0"13"0,0 0 4 16,0 0 23-16,0 0-25 0,0 0-10 16,0 0 10-16,0 0 23 0,-34 116 7 15,55-74-13-15,4 1 18 0,2-2 19 16,3-2-3-16,2-4-6 16,-7-1-17-16,1-4-11 0,-6-2-6 15,-5 1-11-15,-5-6-6 0,-7-1-3 16,-3-3 8-16,-6-3 10 0,-7-2-5 15,-6-1-7-15,-2-3-6 0,-7-4-4 47,-6-4 2-47,-6-2-8 0,-1-6-32 0,4-7-5 0,6-6-3 0,10-10-21 0,13-4 17 0,8-6 25 16,15-5 13 15,13-3 6-31,9-1 3 0,5 3-2 31,3 0 5-31,0 7 21 0,-5 2 31 0,-4 5-10 0,-8 8-22 0,-6 5-18 63,-10 5 0-47,-11 7 0-16,-2 1-1 0,-12 5-6 0,-6 2-25 0,-2 7-74 0,-3 6-84 0,2 4-87 0,1-1-339 0</inkml:trace>
  <inkml:trace contextRef="#ctx0" brushRef="#br0" timeOffset="122158.6112">17977 13119 1045 0,'0'0'0'0,"0"0"95"0,0 0-32 0,0 0-43 16,0 0-19-16,0 0-2 0,0 0-103 16,0 0-53-16,0 0-47 0,6-43-243 15</inkml:trace>
  <inkml:trace contextRef="#ctx0" brushRef="#br0" timeOffset="122771.6151">18445 12497 581 0,'0'0'0'0,"0"0"75"15,0 0-42-15,0 0-19 0,0 0 24 16,0 0 6-16,0 0-30 15,0 0-6-15,0 0 2 0,33 33 5 16,-29-28 3-16,-1 1 10 0,2 0-2 16,2 0-3-16,2 0-2 0,3 3-3 15,4-2 10-15,-1 2 15 0,1 1-7 16,0 0-19-16,-3 4-13 16,0-2-1-16,-4 1 0 0,0 0-3 15,-5 2 0-15,-1-2 3 0,0 1-3 16,-2 2 0 31,-1 1 9-47,0-1-7 0,-1 1-1 0,-6-3 2 0,-5 1-2 0,-2 3 1 31,-3-2 1-31,-3 0-4 0,-1 0 2 0,-2 2 2 0,2-2-4 0,0 2 2 16,7-1 0-16,4 1-2 0,5-3 1 0,5 1 0 0,6-3 0 15,7-1 1-15,3-3 2 0,3-4 2 0,6 1 13 0,3-6 9 31,3 0-1-31,5-6-8 0,-1-2-10 0,1 3-7 0,-3-3 2 47,-1 3-3-47,-8 4 0 0,-2-1-54 0,-6 2-2 0,-3 0-43 0,-3 0-38 16,-3 2-48-16,-3-2-150 16</inkml:trace>
  <inkml:trace contextRef="#ctx0" brushRef="#br0" timeOffset="123071.4301">19072 12554 872 0,'0'0'0'0,"0"0"92"15,0 0-18-15,0 0-20 0,0 0-32 16,0 0-17-16,0 0-1 15,0 0-1-15,0 0-2 0,113 248 3 16,-84-227 0-16,-1 2 19 0,1 0 10 16,-7-1-6-16,-1 3-7 0,-4 3-9 15,-7-2-4-15,-2-1-5 0,-6-1 4 16,-2-3-3-16,-2-2-6 16,-9-5-23-16,-4 0-27 0,-3-5-37 0,-4-5 3 15,-3-4-11-15,-4-6-34 16,-3-10-63-16,1-4-76 31</inkml:trace>
  <inkml:trace contextRef="#ctx0" brushRef="#br0" timeOffset="123158.5092">19121 12609 748 0,'0'0'0'0,"0"0"184"0,0 0-127 0,0 0-22 0,0 0-9 15,0 0-6-15,0 0-40 0,0 0-229 0,0 0-306 0</inkml:trace>
  <inkml:trace contextRef="#ctx0" brushRef="#br0" timeOffset="123896.6077">25812 12436 735 0,'0'0'0'0,"0"0"33"16,0 0-29-16,0 0 31 15,0 0-8-15,0 0-5 0,0 0 10 0,0 0-4 16,0 0-12-16,219 37-7 16,-219-15 1-16,-8 2-2 0,-8 3-3 15,-7-2-1-15,-8 0-1 0,-4-2-6 16,-3-1 3-16,-1 5 1 0,6-1-2 15,6 3 2-15,5 1 1 0,10 1-2 16,9 0 0 0,4-6 11-16,13-1 5 0,9-4 4 15,5-1-9-15,1-6-9 0,0-1 2 16,0-4-3-16,0-3-2 0,-2 0-131 0,0-5 29 16,-4 0-125-1,-3-9-131-15</inkml:trace>
  <inkml:trace contextRef="#ctx0" brushRef="#br0" timeOffset="124316.7266">26427 12440 921 0,'0'0'0'0,"0"0"104"16,0 0-86-16,0 0-5 0,0 0 4 15,0 0 3-15,0 0-1 0,0 0-6 16,0 0-3-16,47 199-2 0,-35-172 1 15,1-2 1-15,4-2 5 0,1-1-9 16,-2-3-3-16,-1-2-2 0,-4 1 0 16,-1-2 1-16,-4-4 1 15,-4 2-4-15,-2-2 2 0,-2 0 7 16,-6 0-7-16,-3-2 2 0,-2-1-3 16,1-6 0-16,-1 0-99 0,0-3 30 15,4-10-36-15,1-5 0 0,-2-8 7 16,4-7 58-16,1-10 40 15,3-6 0-15,2-5 4 0,1 3 6 16,10 3 45 0,6 6 13-16,9 1-6 0,7 7 9 0,4 0-17 0,7 7-29 62,3 2-1-62,-4 5-15 0,-2 5-9 0,-9 3 0 0,-1 6-25 0,-6 3-7 0,-2 2-70 0,-2 10-62 31,-4-1-54-31,-4 2-117 0</inkml:trace>
  <inkml:trace contextRef="#ctx0" brushRef="#br0" timeOffset="125284.1418">27243 12362 340 0,'0'0'0'0,"0"0"153"0,0 0-78 16,0 0 4-16,0 0-2 0,0 0-40 16,0 0-5-16,0 0-5 0,1 22-9 15,-7-3-1-15,0-3-5 0,0 5-4 16,-2-2-3-16,0-1-3 16,-1-2 1-16,5-4 3 0,2-2 5 15,2 0 7-15,0-2-3 0,0-5-4 16,5 4 12-16,3 0 10 0,7 3 10 15,1 3-11-15,3 8 1 0,0 0-15 16,-1 3-6-16,-2 2-1 0,-1 0 0 31,-2-2-2-31,-4-3 0 0,-2-4-3 0,-2-1 7 0,-1-2 1 16,-3-3-6-16,-1-1-4 16,0-4 1-1,-6 0 0-15,-1-1 1 0,-3 0 0 0,-4 0-4 0,0-2 1 0,-4-1-1 16,-2 1-4-16,-2-3-42 15,-2 0-13-15,0 0-30 63,1-4-17-63,1-4-5 0,1-3-25 31,0-6-25-31,2-4-102 0</inkml:trace>
  <inkml:trace contextRef="#ctx0" brushRef="#br0" timeOffset="125405.7311">27146 12418 442 0,'0'0'0'0,"0"0"276"0,0 0-151 0,0 0-29 0,0 0 9 0,0 0-30 0,0 0-50 0,0 0-26 0,0 0-2 0,303-114-13 0,-294 126-46 16,-5 9-50-16,-1-1 7 15,-3 0-66-15,0 0-55 0,0-3-209 16</inkml:trace>
  <inkml:trace contextRef="#ctx0" brushRef="#br0" timeOffset="125559.7716">27701 12768 1039 0,'0'0'0'0,"0"0"83"0,0 0-3 0,0 0-58 0,0 0-44 0,0 0-84 0,0 0-38 0,0 0-5 16,0 0-54-16,112-4-99 0</inkml:trace>
  <inkml:trace contextRef="#ctx0" brushRef="#br0" timeOffset="126017.2946">28255 12334 717 0,'0'0'0'0,"0"0"71"15,0 0-2-15,0 0-10 0,0 0-6 16,0 0-7-16,0 0-9 0,0 0-25 15,0 0-5-15,229-18 5 0,-213 29 6 16,-3 2 2-16,-6 4 9 0,-3-1 3 16,-3 2-11-16,-2 2-3 15,-9 0-10-15,-7-1-4 0,-2 2 0 16,-8-3-3-16,-1 2 1 0,3 4 0 16,-3-5-3-16,6 6 2 0,6-2 0 62,5-3-2-62,11-1-1 0,2-5 2 0,10-1 0 0,7-2 2 0,3-2 0 0,3-2-3 0,3-3-9 16,1 1-46-16,-2-3-69 0,0 0-16 15,-4-2 18 1,-4-2-89-16,2-2-78 0</inkml:trace>
  <inkml:trace contextRef="#ctx0" brushRef="#br0" timeOffset="126314.6722">28887 12308 801 0,'0'0'0'0,"0"0"61"0,0 0-10 0,0 0-25 16,0 0-12-16,0 0-6 0,0 0 6 16,0 0 7-16,0 0 7 0,42 158 4 15,-32-134-6-15,5 0-11 0,3-5 10 16,3-3 4-16,1-1-11 0,-2-2-3 15,-4 1-3-15,-2 3-6 16,-5-1-3-16,-5-1-2 0,-4 1 8 16,-2-2 9-16,-8 1-3 0,-2-1-8 15,-2 0-3-15,-3 0-3 0,2-3-2 16,-4-3-34-16,0-4-40 16,1-1-18-16,-2-3-37 15,4-5-67-15,-1-3-48 16,2-11 38-16,0-8 39 0</inkml:trace>
  <inkml:trace contextRef="#ctx0" brushRef="#br0" timeOffset="126389.5404">28911 12465 386 0,'0'0'0'0,"0"0"221"0,0 0-122 0,0 0-22 0,0 0-27 15,0 0-3-15,0 0-10 0,0 0-13 16,0 0-12-16,467-212-24 0,-436 211-447 16</inkml:trace>
  <inkml:trace contextRef="#ctx0" brushRef="#br0" timeOffset="127128.5011">29750 12343 806 0,'0'0'0'0,"0"0"74"0,0 0-35 15,0 0-5-15,0 0-13 0,0 0-3 16,0 0 3-16,0 0-3 0,39 160-9 15,-39-142-3-15,0-6-1 0,1-2-2 16,6-1 4-16,2-1-1 16,2-2-2-16,3 1-1 0,0-1 0 15,0 0-1-15,-2 3 2 0,0 1 8 16,-1 1 1-16,-7 2-6 0,0 0-3 16,-4-1-3-16,0 1 1 0,0-2 2 15,-3 2-4-15,0 0 0 0,-2-2 3 47,-2-3-4-47,-1 0 0 0,1-1 1 0,-2 0 1 0,-1-4-1 0,1 3 3 0,-2 0-4 31,-4 1 2-31,3-1 1 16,-6 3-4-16,2 0 4 0,-4-2-2 0,-1 0 0 0,2-1-18 0,-3-1 5 0,0-1-9 16,0-1 12-16,2-3 5 0,2 0 3 15,3 0 3 48,3-3-1-63,2 0 0 0,2-1-15 0,3 0-24 0,4-3-25 0,-1 3 18 31,2-2-8-31,0-1-43 0,0 1-41 0,0-3-42 0,5 2-56 0</inkml:trace>
  <inkml:trace contextRef="#ctx0" brushRef="#br0" timeOffset="127272.1833">29859 12278 994 0,'0'0'0'0,"0"0"180"0,0 0-114 0,0 0-43 0,0 0-18 0,0 0-6 0,0 0-103 0,0 0-59 0,0 0 15 0,375-31-5 0,-364 37-31 16,-1-1-129-16</inkml:trace>
  <inkml:trace contextRef="#ctx0" brushRef="#br0" timeOffset="127758.9321">30378 12833 1114 0,'0'0'0'16,"0"0"30"-16,0 0-33 0,0 0-23 15,0 0-57-15,0 0-20 16,0 0 3-16,0 0-88 0,0 0-106 0</inkml:trace>
  <inkml:trace contextRef="#ctx0" brushRef="#br0" timeOffset="128252.934">30831 12286 555 0,'0'0'0'16,"0"0"24"-16,0 0 59 0,0 0 12 15,0 0-37-15,0 0 5 16,0 0 10-16,0 0-7 0,0 0-32 0,220-61-26 16,-204 70-7-16,-9 7-2 15,-4 2-3-15,-3 10 6 0,-10-2 0 16,-8 5-1-16,-5-1-2 0,-1-2-8 15,-7 2 8-15,1-1 2 0,2-1-2 16,5 2 1-16,2 0 1 0,8 1-2 16,2-1 0-16,6-3 0 15,5-2-1 1,2-5 3-16,9 0 0 16,3-3-1-16,6-1 0 0,0-2 6 0,-2-6-9 15,3 3-36-15,-2-4-36 0,3-1-17 0,2-5-4 0,-1-1-62 16,-1 0-77-16,2-7-8 47</inkml:trace>
  <inkml:trace contextRef="#ctx0" brushRef="#br0" timeOffset="128711.5581">31519 12214 815 0,'0'0'0'0,"0"0"8"0,0 0-23 16,0 0 10-16,0 0 1 0,0 0 3 15,0 0 2-15,0 0 20 0,0 0 5 16,-87 123 6-16,87-102-8 16,1-2-14-16,10-3-5 0,7-3-3 15,7-3 2-15,4 1 0 0,6-4-1 16,4 7-1-16,-2 4 0 0,0 7 1 15,-7 5 18-15,-7 1-1 0,-9 1-1 16,-6-1-2 0,-8 1 7-16,-4-4 16 0,-6-1-10 0,-2-4-5 15,-2-5-12-15,-2-3-7 0,-3-4-1 32,0-2-4-32,-3-1 0 0,-2-3-2 0,0 1-97 46,-4-4 17-46,-1-2-35 0,-2 0-21 0,-2-2-16 0,1-8-110 0</inkml:trace>
  <inkml:trace contextRef="#ctx0" brushRef="#br0" timeOffset="128814.8433">31645 12284 910 0,'0'0'0'0,"0"0"74"0,0 0-31 0,0 0-36 0,0 0-14 0,0 0-114 0,0 0-29 0,0 0-101 16,0 0-60-16</inkml:trace>
  <inkml:trace contextRef="#ctx0" brushRef="#br0" timeOffset="129230.8399">31960 12399 541 0,'0'0'0'0,"0"0"121"0,0 0-7 0,0 0-52 15,0 0-50-15,0 0-12 0,0 0 0 16,0 0 7-16,78 117-7 0,-70-89 0 16,-2-6 5-16,-2-3-6 0,3-2 2 15,-5-3 5-15,0 0 17 0,-2-1 20 16,0 0 2-16,0 3-21 16,-3 1-17-16,-5 1-3 0,3 1-4 15,-2 1 0-15,3 0 4 0,0 4-5 16,1-4-16-16,2 1 7 47,-4-5-1-47,4-1 7 0,-3-5 4 0,4-1 0 0,-2-4-3 15,0-2 4-15,1-3 1 0,-3 1-2 0,1-1 4 0,0 0-5 0,-1-1-64 32,0-2 42-32,4-2 3 0,-2-1 2 0,2 1 9 0,-1 1-21 0,0 2-21 0,-2-1 5 15,-4 1 33-15,0 1 7 0,-2 1-26 16,-1-3-68-16,-1 0-53 62,4-2-21-62</inkml:trace>
  <inkml:trace contextRef="#ctx0" brushRef="#br0" timeOffset="129394.17">32025 12232 1052 0,'0'0'0'0,"0"0"8"16,0 0 20-16,0 0-16 15,0 0-12-15,0 0 0 0,0 0 0 16,0 0-278-16,0 0-7 0,325 5-165 16</inkml:trace>
  <inkml:trace contextRef="#ctx0" brushRef="#br0" timeOffset="129655.4251">32553 12872 1054 0,'0'0'0'15,"0"0"28"-15,0 0-28 0,0 0 13 16,0 0-15-16,0 0 1 0,0 0-68 16,0 0-116-16,0 0-80 0,-3-53-186 15</inkml:trace>
  <inkml:trace contextRef="#ctx0" brushRef="#br0" timeOffset="130045.3508">32941 12459 933 0,'0'0'0'0,"0"0"0"16,0 0-16-16,0 0 20 0,0 0 7 16,0 0-10-16,0 0 1 15,0 0 14-15,0 0-5 0,-94 126 3 16,69-84-3-16,9-3 0 0,9-2-6 16,7-7-4-16,8-5 3 0,15-9 2 15,8-6-1-15,3-5 4 0,6-5-1 16,1-3-5-16,1-9 7 15,5-4-4-15,-5-8 1 16,-1-2 15-16,-3-7 1 0,-7-3-6 0,-8-3-2 31,-9-5-8-31,-10 2-5 0,-10-2-1 0,-14 9-2 16,-11 6-42-16,-9 6 40 0,-9 8 3 0,-9 5 0 16,-7 10-145-1,-5 0-78-15,2 8-361 0</inkml:trace>
  <inkml:trace contextRef="#ctx0" brushRef="#br0" timeOffset="149776.3362">19183 12614 237 0,'0'0'0'0,"0"0"27"16,0 0-13-16,0 0-5 0,0 0 3 16,0 0-4-16,0 0 7 15,0 0 16-15,0 19 8 0,0-19 11 16,0 0 14-16,0 0-8 0,0 0-7 16,0 0 5-16,3 0-8 0,2-2 0 15,0-5 12-15,2 2-8 0,4-3-6 16,-1 0 0-16,2 0-10 15,2-2-3-15,4 2-2 0,4-1 0 16,3-1 1-16,3 2-1 0,2-1-9 16,0 1-3-16,-2 3-11 0,1-1-2 47,-4 6-3-47,-3 0-1 0,-2 0 0 0,-1 0-31 0,2 3-64 0,5-1-30 15,3-1-65-15,2-1-236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1T00:19:14.4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6476 1700 458 0,'0'0'0'0,"0"0"33"0,0 0 28 15,0 0-16-15,0 0-16 0,0 0-14 16,0 0-5-16,0 0-6 16,-440-67-3-16,387 55 1 0,0 4-1 15,-2-1 2-15,-3 1 0 0,-2 0-1 16,-4-2 2-16,-1 5 2 0,-5 1 7 31,6-1 9-31,-3 5 3 0,2 2-10 16,-1 8-5-16,3 2-7 0,-1 2-1 0,4-3 1 31,-2 0-2-31,3 2-1 0,1-1 0 0,1 5 1 0,2 0-1 0,4 0 0 47,0 3 1-47,5-1-1 0,-1 1 0 0,4 4 1 15,1 1-1-15,4 0 5 32,0 5 1-32,6-1-1 0,0 4-3 0,5 2 0 0,8 3-3 0,1 6 2 0,4 3 0 0,2 3-2 0,1 0 2 15,1 3-1-15,3 4 0 16,0 4-1-16,-3 4 1 0,-1 2 0 0,-1 4 1 0,1 1-1 0,-1 3 0 62,-3 0 0-62,4 3 1 0,-2 5-2 0,1 6 2 0,2 7 0 0,0 3-2 0,0 3 1 0,-4 0 0 0,2 6 0 0,-1 1 0 32,0 6 2-32,0 1-2 15,-3 2-1-15,-1-1 1 0,1 6 0 0,-2 6 0 16,1 0 1-16,2 5-1 0,-1 0 0 0,0-6 0 0,0 1 0 16,-1-3 0-16,1 3 0 0,2 4 0 62,-2 1-2-62,2 5 3 0,0 3-1 0,-1-2 0 0,2 3 3 0,-1 1 3 0,2 0 2 16,-1 3-1-16,1 4-3 0,-4-1-2 0,3 4 0 31,-3-3-2-31,-1-2 0 0,0 1 3 0,-3-2-4 0,1 4 2 0,1 2 0 0,-1 0-1 16,0-3 0-16,3-2 3 15,-2-2-5-15,3 0 4 0,1 2 3 63,2 0 9-63,1-1 0 0,0 1-4 0,2-5-5 0,-1-1 1 0,1-1-4 31,2 0 0-31,-1 0 0 0,0 0-2 16,2 0 0-16,-2-3 3 0,1-4-2 0,0-6-1 0,-1 0 0 0,3-1 3 15,-3 2-3-15,-2-1 0 78,-2 2 0-78,1-5 1 0,-4 1-1 0,3-5 0 0,-2-3 1 0,2 0 0 0,2-4 5 0,-2 3 4 0,3 1-2 0,-1-4-3 32,0 1-4-32,1-4 1 15,1-5-1-15,1-5-1 0,-1-6 0 0,5-5 3 16,2-8-3-16,1-2 0 15,1-6 2-15,7-6-2 0,2-3 0 0,2-4 3 0,5-6-3 0,2 1 3 0,4-8-3 0,2-1 0 0,3-4 0 63,7-3 2-63,3-3-2 0,4-5-1 0,7-1 1 0,5-5 6 0,6-2 9 0,8-5-3 31,4 0-2-31,5-4-3 16,3-1-4-16,1-3-3 0,4-1 0 0,0 1 3 0,-1-2-4 0,-1 1 2 0,-2-2-1 0,-3 1 0 0,0 1 0 0,-2-2-1 0,-1 3 0 0,-5-3-3 15,-2 1-3 48,-5-1-9-63,-1-1 0 0,-3-2-2 0,-1 0-11 0,-2-3-4 16,1-1-20-16,-5-2-31 0,-3 0-47 0,-5-6-61 31,-6-3-184-31</inkml:trace>
  <inkml:trace contextRef="#ctx0" brushRef="#br0" timeOffset="1023.2043">5439 2720 523 0,'0'0'0'0,"0"0"16"0,0 0 29 16,0 0 14-16,0 0-14 15,0 0-9-15,0 0-4 0,0 0-3 16,0 0-16-16,14-12 0 0,-14 30 4 16,-3 4-3-16,-3 5-5 0,0 5-1 15,-2 3-4-15,2 5 1 0,-1 3 1 16,-2-1-3-16,-1 1 0 16,-1 2 0-16,1-4-4 0,3 1 2 15,-2-4 1-15,1-1-1 0,4-5-1 16,-5-4 0 15,7 1 2-31,-1-7-2 0,3-1 0 0,0-4 2 0,5-6-2 63,8-3 0-63,2-4 24 0,2-1-2 0,6-3 2 0,-1-3 1 0,7-7 14 0,0-5-1 0,4-1-3 46,3-7-2-46,5 0-8 0,-4 1-9 0,3-1-12 0,-6 4-2 0,-5 0-1 0,-2 3 0 16,-9 5-1-16,-7 0 0 0,-3 7-1 0,-7 4 1 0,2 0 0 0,-2 11-12 0,1 7 15 0,-2 7 0 0,0 4-3 78,-2 4 0-78,-2-1 3 0,4 2-3 0,0-4-2 0,0-6-4 0,0-4-23 0,0-5-13 0,1-7-17 31,4-6-43-31,-1-4-54 0,-2-11-100 0</inkml:trace>
  <inkml:trace contextRef="#ctx0" brushRef="#br0" timeOffset="1134.9651">5927 2996 683 0,'0'0'0'0,"0"0"172"15,0 0-105-15,0 0-48 0,0 0-18 16,0 0-2-16,0 0-31 0,0 0-12 16,0 0-65-16,-87 62-99 0,80-46-312 15</inkml:trace>
  <inkml:trace contextRef="#ctx0" brushRef="#br0" timeOffset="1511.6259">6333 2557 715 0,'0'0'0'0,"0"0"111"16,0 0-52-16,0 0 213 0,0 0-512 15,0 0 240-15,0 0 0 0,0 0 0 16,0 0 0-16,-68 195 1 0,59-140-1 16,-1 7 0-16,1 1 0 15,1 0-3-15,1-3 3 0,1-2 0 16,2-7 0-16,0-2 0 0,4-10 2 16,0-6-3-16,3-7 1 0,5-10 0 15,3-8-4-15,4-5 2 16,2-6 3-16,4-9 2 0,3-10 7 62,1-8 8-62,-2-2 3 32,0-8-2-32,-1 0 8 15,-7 1 23-15,-4 1-8 0,-10 11-23 0,-3 10-11 0,-13 8 2 0,-4 9-5 0,-7 4-8 0,-3 14-15 31,-4 4-55-31,2 7-52 0,2 1-27 0,4-3-86 0,4-1-283 0</inkml:trace>
  <inkml:trace contextRef="#ctx0" brushRef="#br0" timeOffset="2166.9939">6580 3095 534 0,'0'0'0'0,"0"0"77"0,0 0 21 0,0 0-13 16,0 0-22-16,0 0-19 0,0 0-18 15,0 0-8-15,0 0-4 0,50 109-7 16,-47-92-1-16,-3 2-3 0,1-5 2 16,-1-1-4-16,0-3 1 0,0-3 0 15,0-3 0-15,-1-3-2 0,-1 2 0 16,1-3 3-16,0 0-3 16,-1-8 0-16,0-6-9 0,2-2 2 15,3 0 5-15,9-1 3 0,1 3-1 16,6 1 0-16,0 3 22 0,4 3-12 15,0 1 2-15,3 4-7 0,-1-3-5 16,1 4 0-16,0 1 0 31,-2-2 1-31,0 2-1 0,-2 0-15 0,1-2-17 16,-4-1-28-16,-4-2 1 31,-5 2 9-31,-3-1 20 16,-2 1-10-16,-1-1-8 0,-1-4 14 31,-1-1 2-31,-1 1 1 0,1-2 21 0,-1 0 7 0,-1 3 3 16,0-2 0-16,0 2 0 0,0 1 14 0,0 1 7 0,-1 4 0 0,0 1 5 15,-3 0 0-15,0 0-12 0,-1 6-12 0,0 1-1 0,-3 2 1 0,1 3 2 0,1 1 1 16,0 2 2-16,2-1-1 16,-1-1-3 46,1 1-3-46,2-1 0-16,2-1 0 0,0-3 3 0,0-1-3 0,1-1 0 0,5-3 0 0,-1 0 34 0,2-2-6 31,2-2 6-31,1-3-9 0,1-6-10 0,1-2-4 0,1 3-7 0,-2-5-1 0,2 1-3 0,1 3 0 0,-3 5-7 0,-2 2 3 16,-2 2 1-16,-3 2 1 0,0 8 3 0,-1 3 0 15,1 2-2-15,-4-1-57 63,0 0-115-63,0-1-153 0</inkml:trace>
  <inkml:trace contextRef="#ctx0" brushRef="#br0" timeOffset="2593.5044">7295 3048 643 0,'0'0'0'16,"0"0"82"-16,0 0 7 0,0 0-38 15,0 0-24-15,0 0-15 0,0 0 2 16,0 0 10-16,0 0-3 0,52 153-1 16,-51-139-7-16,-1-2-8 15,0-2-3-15,1-5 1 0,-1-1-2 16,1-4 0-16,0 0 1 0,0 0 2 16,2-6 2-16,1-4-7 0,2-5-4 15,2-4-1-15,4 0 0 0,-1 2 5 16,1-2-1-16,0 4 2 15,-1 2 0-15,0 4 0 47,-4 3 0-47,-2 0 3 0,1 4 1 0,-1 0-1 16,1 2-1-16,4 0-2 0,-3-2 0 0,2 2 1 16,0-1-1-16,-2-2 0 0,-1 1 3 15,-3-1-3-15,-1 3 0 0,1 0 11 0,1 0-5 0,1 0-5 0,0 3 1 0,0 2-3 16,-1 0 2-1,-1 0 1-15,0 2-3 0,-1 0-4 0,-2 0-21 0,0-2-32 79,0-2 1-79,-1-1-5 0,1-1-60 0,0-1-27 0,0-2-70 0</inkml:trace>
  <inkml:trace contextRef="#ctx0" brushRef="#br0" timeOffset="2691.8879">7597 2900 743 0,'0'0'0'0,"0"0"157"0,0 0-93 0,0 0-31 0,0 0-13 16,0 0-4-16,0 0-13 0,0 0-4 16,0 0-49-16,15 10-93 0,-12 9-142 15</inkml:trace>
  <inkml:trace contextRef="#ctx0" brushRef="#br0" timeOffset="2972.2308">7990 3045 564 0,'0'0'0'0,"0"0"88"15,0 0 25-15,0 0-67 0,0 0-41 16,0 0-2-16,0 0-1 0,0 0 2 16,0 0 13-16,-34-3 9 0,26 9 8 15,0 3-4-15,-4 0-18 0,3 2-4 16,-1 4-4-16,2 1-1 15,3 1 1-15,3-1 1 0,2 2 0 16,1-4-4-16,7 2 1 0,1-3 0 16,4-1 0-16,3 0-2 0,1-1 0 15,-1 0-26-15,0-2-42 0,-1-2-18 16,-3-2-46-16,3-5-73 16,-5 0-79-16</inkml:trace>
  <inkml:trace contextRef="#ctx0" brushRef="#br0" timeOffset="3143.3191">8092 3077 776 0,'0'0'0'0,"0"0"101"0,0 0-52 16,0 0-41-16,0 0-16 0,0 0-53 15,0 0-23-15,0 0-4 16,0 0 2-16,-118 83-46 0,117-72-45 15,1-2-10-15</inkml:trace>
  <inkml:trace contextRef="#ctx0" brushRef="#br0" timeOffset="3471.68">8408 2929 748 0,'0'0'0'15,"0"0"56"-15,0 0-13 0,0 0-25 16,0 0-16-16,0 0 1 0,0 0-3 16,0 0 0-16,0 0 2 15,-147 10-2-15,147 8 6 0,1 1-2 16,13 1-1-16,5 4 3 0,4 0 20 16,2 1 32-16,-1-2 8 15,-3 2-11-15,-1 0-22 0,-6-1-22 0,-1-2-5 16,-6-5-3-16,-5-2-1 15,-2 0-3-15,0-4-15 47,-5 3 2-47,-2-5-2 0,-3-2-37 0,-1-1-52 16,-2-4-69-16,-4-2-210 0</inkml:trace>
  <inkml:trace contextRef="#ctx0" brushRef="#br0" timeOffset="3844.725">7702 3120 562 0,'0'0'0'0,"0"0"183"16,0 0-74-16,0 0-32 15,0 0-20-15,0 0 5 0,0 0 4 0,0 0-10 16,0 0-29-16,0 121-20 0,0-99-6 16,0-1 0-16,1-7-2 0,1 1-71 15,2-5-60-15,-2-1-97 16,-2-5-399-16</inkml:trace>
  <inkml:trace contextRef="#ctx0" brushRef="#br0" timeOffset="49377.9036">5901 5414 501 0,'0'0'0'0,"0"0"58"0,0 0-1 16,0 0 5-16,0 0-10 0,0 0-12 15,0 0-9-15,0 0-1 16,-20-15-7-16,18 15-3 0,1 2-1 16,-6 2-6-16,-1 4 4 0,0 6 2 15,-3 0-1-15,-1 8-5 0,-2 1-3 16,0 4-3-16,1 0-1 0,1 1 1 15,1-1-2-15,2 0 2 0,6-7 1 16,2-1 0-16,1-1 2 0,2-2 2 16,4-2-2 15,3-3 0-31,2-3-1 16,-1-1-1-16,0-4-4 0,0 1-1 0,1-4 1 0,-1 0-2 0,1-3-4 0,-4-5-87 0,1-6-63 15,2-5-170-15</inkml:trace>
  <inkml:trace contextRef="#ctx0" brushRef="#br0" timeOffset="49506.8426">5896 5228 858 0,'0'0'0'0,"0"0"49"0,0 0 19 0,0 0-51 0,0 0-17 0,0 0 0 0,0 0-78 0,0 0-150 16,0 0-128-16</inkml:trace>
  <inkml:trace contextRef="#ctx0" brushRef="#br0" timeOffset="49771.7878">6072 5574 804 0,'0'0'0'0,"0"0"15"0,0 0 15 0,0 0 4 0,0 0-13 0,0 0-9 0,0 0-1 0,0 0 7 15,0 0 18-15,64 157 1 0,-44-172-8 16,4-5-9-16,0-6 3 0,-1-3 0 16,0-3-1-16,-4 1-3 0,-1-1 2 15,-6 2 11-15,-5 0-2 0,-4 9-15 16,-3 3-5-16,0 5 2 0,-6 8-6 16,-2 5-3-16,-1 0-6 15,-3 10-10-15,-4 4-34 0,3 2-35 16,-1 4-20-16,5 1-60 0,6 1-169 15</inkml:trace>
  <inkml:trace contextRef="#ctx0" brushRef="#br0" timeOffset="50315.8233">6973 5461 504 0,'0'0'0'0,"0"0"72"0,0 0 12 16,0 0 0-16,0 0-29 15,0 0-8-15,0 0 4 0,0 0-12 16,0 0-9-16,-25-48-5 0,12 48-8 16,-1 0 1-16,-1 8-6 0,-2 2-3 15,-3 5-2-15,2 2-4 0,-1 2-1 16,1 2-1-16,3 4-1 16,1 0 0-16,6 1 0 0,5 1 12 15,4 1-2-15,9-2 1 0,6-2-2 47,7-2-6-47,4-6-1 0,1-4-1 0,5-4 1 0,2-3 0 0,0-4 1 0,2 1-6 16,-2-2-53-16,0-3-50 0,-3-2-49 0,-2-3-95 15,-7-3-295-15</inkml:trace>
  <inkml:trace contextRef="#ctx0" brushRef="#br0" timeOffset="51015.5372">7723 5098 360 0,'0'0'0'15,"0"0"30"-15,0 0 15 0,0 0 25 16,0 0-13-16,0 0-23 0,0 0-6 16,0 0 24-16,0 0 12 15,-20 88-4-15,14-45-20 0,0 5 2 16,1 3 6-16,-2 2-15 0,3 1-2 16,3 0-1-16,0-2-6 0,1-3-2 15,0-5 4-15,2-4-4 0,1-5-1 16,1-6-7-16,3-1-8 15,-2-8-5-15,2 3 1 0,-3-9-2 32,1-2 0-32,1-5-34 0,-3-2-1 0,-1-5-11 0,-1 0-41 0,-1-11-42 15,0-7-79-15,0-8-113 32</inkml:trace>
  <inkml:trace contextRef="#ctx0" brushRef="#br0" timeOffset="51090.0037">7588 5528 631 0,'0'0'0'0,"0"0"117"0,0 0-32 16,0 0-27-16,0 0-34 0,0 0-16 15,0 0-2-15,0 0-12 0,0 0-143 16,223 58-121-16,-203-53 1 0</inkml:trace>
  <inkml:trace contextRef="#ctx0" brushRef="#br0" timeOffset="51593.5887">6853 3909 805 0,'0'0'0'0,"0"0"0"0,0 0 6 0,0 0-1 15,0 0-2-15,0 0-6 0,0 0-88 16,0 0-92-16,24 26-3 0,-19-25-95 16</inkml:trace>
  <inkml:trace contextRef="#ctx0" brushRef="#br0" timeOffset="51700.1146">6882 4085 549 0,'0'0'0'0,"0"0"14"0,0 0-12 0,0 0-4 0,0 0-249 0</inkml:trace>
  <inkml:trace contextRef="#ctx0" brushRef="#br0" timeOffset="51847.4208">6829 4435 794 0,'0'0'0'0,"0"0"-17"0,0 0 16 16,0 0-17-16,0 0-74 15,0 0-78-15,0 0 27 0,0 0-28 16,28 43 76-16,-22-40 68 0,-4-3-13 16</inkml:trace>
  <inkml:trace contextRef="#ctx0" brushRef="#br0" timeOffset="51976.8518">6829 4435 20 0,'39'53'89'0,"-39"-53"36"31,0 0-18-31,0 0-31 0,0 0 8 0,0 0-12 0,0 0-1 0,0 0-17 0,0 0-32 16,-6 97-11-16,5-90-9 47,1 1-4-47,1-4-78 0,2 3-3 0,1-1 6 0,0-6-11 0,-1 5-215 0</inkml:trace>
  <inkml:trace contextRef="#ctx0" brushRef="#br0" timeOffset="53710.7346">8232 5174 372 0,'0'0'0'0,"0"0"102"15,0 0-21-15,0 0-15 0,0 0 2 16,0 0-40-16,0 0-1 0,0 0 24 16,0 0-13-16,-15 111-9 15,15-68 9-15,-1 9 2 0,-3 2-9 16,0 3-11-16,0 0-6 0,-3-7-1 16,1-1 0-16,-1-6-5 0,2-5 1 15,-1-3-7-15,3-5 0 0,0-5-1 16,1-3 0-16,-1-3 0 15,2-6 0-15,0-1 0 0,0-4-2 16,-1-2-14 15,2-1-20-31,0-2-20 0,0 0-24 0,0-3-10 0,0 0-31 0,5 0-1 0,0-4-81 16</inkml:trace>
  <inkml:trace contextRef="#ctx0" brushRef="#br0" timeOffset="54716.7204">9065 5123 628 0,'0'0'0'0,"0"0"5"0,0 0 35 15,0 0 12-15,0 0-6 0,0 0 6 16,0 0-12-16,0 0 3 0,0 0 8 16,-171 234-11-16,148-168-10 15,2 6-4-15,4 1-12 0,2 0-4 16,5-5 3-16,6-7 1 0,2-3-4 31,2-5 5-31,8-5-5 0,6-5-5 63,3-4-4-63,4-6 1 15,1-4-1-15,0-4-1 0,2-1 0 0,1-7-31 0,1-2-21 0,3-3-7 0,-1-6-25 0,1-3-25 16,3-3-30-16,1-2-19 0,-8-6-22 0,2-7-65 16</inkml:trace>
  <inkml:trace contextRef="#ctx0" brushRef="#br0" timeOffset="54997.0299">9423 5432 763 0,'0'0'0'0,"0"0"18"0,0 0 33 0,0 0 19 0,0 0-19 0,0 0 2 16,0 0 14-16,0 0 0 0,0 0-12 15,55 509-11-15,-57-468-21 16,-3-6-16-16,-4-6-2 15,0-3-3-15,-2-4 0 0,-3-5-2 0,0-3 0 79,-3-3-21-79,4-3-34 0,0-3-52 0,3-5-34 0,1 0-167 0,-2-13-218 0</inkml:trace>
  <inkml:trace contextRef="#ctx0" brushRef="#br0" timeOffset="62515.8054">5840 5401 550 0,'0'0'0'15,"0"0"87"-15,0 0 28 0,0 0-46 16,0 0-9-16,0 0 14 0,0 0-23 16,0 0-2-16,6-28 2 0,-8 28-15 15,-2 0-14-15,2 3-12 16,-3 2-2-16,-1 2 2 0,-3 0 4 16,2 4 1-16,-5 0 3 0,0 6 1 15,-3 3-5-15,2 1-8 0,0 2-2 16,-3 1-2-16,1-1 0 0,2-1 0 15,3-1-2-15,3-6 0 47,2-1 2-47,2-2-2 0,2 1 1 0,1 2-1 16,0-1 11-16,5-1 2 16,3-1 11-16,0-1 0 15,-1-1-1-15,4 1-4 0,2 0-4 0,0-2-5 0,-1-1-3 0,-2-1 0 0,-1-4-2 0,2 1 1 0,0-3 2 0,-1-1 0 47,1 0 1-47,0-1 0 0,1-3 1 0,-2-1 1 0,0-1-1 0,0 2-3 0,-4 1 1 47,1 0-4-47,-3 0-2 16,-1-3 0-16,0 5 0 0,-1 0 1 0,-1-1-5 0,1 2-16 0,-2-3-34 31,4 2-34-31,-4-5-6 0,0 1-51 0,0 3-86 15,-3-4-70-15,0-5-117 0</inkml:trace>
  <inkml:trace contextRef="#ctx0" brushRef="#br0" timeOffset="62815.873">5914 5151 626 0,'0'0'0'0,"0"0"137"0,0 0-12 0,0 0-50 16,0 0-35-16,0 0-8 0,0 0 5 15,0 0 5-15,0 0 10 0,-40 81-14 16,40-65-9-16,0-3-9 16,6-2-2-16,-1-6 0 0,3-3-3 15,4-2 7-15,1-2 8 0,0-8 3 16,2-4-10-16,-1-3-12 0,-2 3-2 15,-2 1-2-15,-5 2-5 0,1 5-1 16,-5 5-2-16,-1 1-64 0,0 8-76 16,-5 8-63-16,0 3-162 15</inkml:trace>
  <inkml:trace contextRef="#ctx0" brushRef="#br0" timeOffset="63393.6207">6244 5500 278 0,'0'0'0'0,"0"0"146"16,0 0-47-16,0 0-30 0,0 0 4 16,0 0 0-16,0 0-15 0,0 0-9 15,-15-77 11-15,10 75-5 0,1 2-7 16,-2 0-6-16,0 2-17 15,-4 6-7-15,0 0-1 0,-2 6-6 16,-2 3 1-16,-2 1-1 0,1 4 4 16,1 2 1-16,2-3-1 0,2 2 1 15,3 0-1-15,5-2 1 16,2-1 3-16,0-2 5 0,2-1 1 31,7-2 2-31,0 0-9 0,2-5 0 0,2 1 5 0,-1-3 1 0,1-6-6 16,3-1-2-1,1-1-4-15,3-5 3 0,-3-7 5 0,3-7 0 47,0-2 0-47,-1-2-4 0,-1-5-1 0,-3 4-1 0,-6-5 0 0,0 5-2 0,-7 2-4 0,-2 1-2 16,-1 7 0 0,-4-1-7-16,-5 5 2 0,2 3-2 0,-2 6-69 0,-1 1-22 15,0 9-15-15,0 4-59 0,-1 6-31 31,0 0-123-31</inkml:trace>
  <inkml:trace contextRef="#ctx0" brushRef="#br0" timeOffset="66719.7649">5748 7988 324 0,'0'0'0'16,"0"0"9"-16,0 0 16 0,0 0-8 15,0 0-12-15,0 0 2 0,0 0 8 16,0 0 11-16,0 0 27 0,10-24 27 15,-10 23-6-15,0-1-20 0,0-1 5 16,0 2-19-16,-1 0-6 0,-1 1-4 16,1-1-1-16,1 1-5 15,-4-2 0-15,2 0-9 0,2 2 3 16,-1-1 7-16,0-2-1 0,-2 1-3 16,-1-2 4-16,2 2-5 0,0 1-7 15,-1-1 3-15,1 2-4 0,-1 0-2 16,1 0-1-16,2 0-1 15,-3 2-3-15,1-1-3 0,-3-1 1 16,2 2 2-16,-1-2 6 0,-2 0 0 16,1 1 2-16,-3-1 2 0,-1 0 0 15,0 0-2-15,1 0 2 0,-3 3-3 16,-1 1-3-16,-3-1-3 16,1 2-1-16,-2 5-3 62,-3-3 2-62,1 5 0 0,3 1-1 31,-2 1-2-15,0 5 0-16,-2 0-1 0,5 2 0 0,-2-2 0 0,4 1 1 0,3 4-1 0,0 2 0 0,9-1 0 0,0 2 11 0,9-2 4 0,5 3 5 0,5-4-1 0,3 0 0 0,5-3-1 0,5-5 3 0,3-1-6 0,2-6-1 16,1-2-3-16,-3-2-7 15,-2-4-3-15,-6-1 0 16,-1 0 0-16,-4 0-2 0,-5 0-48 47,-2-3-13-47,-3-1-16 0,-2-3-40 0,0-4-13 31,-7-1-119-15,-1-7-275-16</inkml:trace>
  <inkml:trace contextRef="#ctx0" brushRef="#br0" timeOffset="66889.3539">5815 7993 839 0,'0'0'0'0,"0"0"143"0,0 0-23 0,0 0-58 0,0 0-32 0,0 0-1 0,0 0-10 0,0 0-11 0,0 0-5 0,-163 150-2 0,141-121 0 16,-1 0-1-16,0 0 0 0,3-3-27 16,1-1-1-16,6-5-8 0,2 1-21 15,7-6-40-15,4-5-6 0,3-2-48 16,9-6-165-16,3-2-107 15</inkml:trace>
  <inkml:trace contextRef="#ctx0" brushRef="#br0" timeOffset="67156.3985">6084 8018 671 0,'0'0'0'0,"0"0"123"0,0 0 1 16,0 0-33-16,0 0-14 0,0 0 7 16,0 0-20-16,0 0-13 15,0 0-13-15,120 275-14 0,-103-250-7 16,-1-4-3-16,2-2-11 0,-4-2 0 16,-2-1-5-16,-1-3 3 0,-1-2-2 15,-1-4-26-15,-2-3 4 0,-1-1-17 16,3-3-36-16,-4-3-17 15,3-6-38-15,-1-4-112 0,-1-7-125 16</inkml:trace>
  <inkml:trace contextRef="#ctx0" brushRef="#br0" timeOffset="67344.5499">6366 8085 816 0,'0'0'0'0,"0"0"187"0,0 0-90 0,0 0-7 0,0 0-48 0,0 0-21 0,0 0-8 16,0 0-4-16,0 0-8 0,-212 199 1 16,187-173-4-16,-2-1-24 15,5-2-35-15,3-3-10 0,1-4-24 16,10-1-67-16,3-7-78 0,5-5-182 16</inkml:trace>
  <inkml:trace contextRef="#ctx0" brushRef="#br0" timeOffset="67715.4469">7055 8050 772 0,'0'0'0'0,"0"0"0"16,0 0 5-16,0 0 28 0,0 0-7 15,0 0 0-15,0 0 10 0,0 0 2 16,0 0 6-16,-245 55 17 0,219-39 6 16,4 1-23-16,2 2-17 15,8 6-11-15,0 3-6 0,4 0 3 16,3 2-8-16,4 2-3 0,1-3-2 16,6-2 0-16,9-4 2 0,4-5-3 15,5-3 2-15,8-5 4 0,0-4 1 16,4-3-4 46,-1-3 2-46,-1 0-2-16,-1-5-4 0,-6 1-77 0,-2-5 0 0,-4 0-36 16,-4-2-25-16,0 0-50 0,-7-3-159 0</inkml:trace>
  <inkml:trace contextRef="#ctx0" brushRef="#br0" timeOffset="67865.5344">6996 8101 974 0,'0'0'0'16,"0"0"62"-16,0 0 6 0,0 0-10 16,0 0-31-16,0 0-12 15,0 0-7-15,0 0-6 0,0 0 0 16,-263 171-4-16,241-155-102 0,8-3-5 16,4 0-88-16,7-2-57 0,2-4-84 15</inkml:trace>
  <inkml:trace contextRef="#ctx0" brushRef="#br0" timeOffset="68377.3335">7477 8094 487 0,'0'0'0'0,"0"0"196"0,0 0-89 15,0 0-18-15,0 0-25 0,0 0-19 16,0 0 2-16,0 0 6 16,0 0-8-16,-43 6-17 0,28 5 1 15,-6 2-3-15,0 3-6 0,-1 3-1 16,-1 4-4-16,0 5-7 0,3 0-3 15,0 6-3-15,3 0-1 0,5-3 0 16,7 0-1-16,5-6 0 16,2-5 0-16,11-1-2 0,6-7 2 15,4-3-5-15,6-5-5 0,2-1-8 16,-1-3-38-16,3 0-24 16,-3-2-32-16,-3 1-88 0,-4-2-72 15,-3-1-101-15</inkml:trace>
  <inkml:trace contextRef="#ctx0" brushRef="#br0" timeOffset="68765.3037">7629 8108 461 0,'0'0'0'16,"0"0"163"-16,0 0-7 0,0 0-40 16,0 0-30-16,0 0-29 0,0 0 0 15,0 0 1-15,0 0-23 16,53 243-8-16,-44-216 2 0,-2-8-4 15,2-3-9-15,3-5-1 0,-1-9 5 16,0-2 6-16,1-2 9 0,1-13 0 16,5-6-10-16,2-4-13 0,3-2-7 15,1-2-4-15,2 3-2 16,-1-1-3-16,-2 4-15 16,2 6-49-16,-2 4-32 0,-2 9-76 0,-3 4-124 15,-5 0-209-15</inkml:trace>
  <inkml:trace contextRef="#ctx0" brushRef="#br0" timeOffset="69049.3109">8358 8151 717 0,'0'0'0'15,"0"0"107"-15,0 0 11 0,0 0-46 16,0 0-28-16,0 0-15 15,0 0 6-15,0 0-1 0,0 0-2 16,-140 6 5-16,116 11 5 0,1 2-13 16,8 1-17-16,4 2-3 0,5 3 3 15,5 0-6-15,1 3-4 0,4 0 0 16,6-1-1-16,2-2-2 16,6-1 2-16,1-3 0 0,8-5-3 15,2-6 4-15,2 0-4 0,1-6-70 16,-3-4-10-16,-1 0-32 15,-2-4-46-15,-3-6-10 0,-5 0-53 0,0-3-179 32</inkml:trace>
  <inkml:trace contextRef="#ctx0" brushRef="#br0" timeOffset="69182.7761">8432 8230 1078 0,'0'0'0'0,"0"0"169"0,0 0-120 0,0 0-36 0,0 0-11 0,0 0 0 0,0 0-4 0,0 0-52 0,0 0-25 16,-269 198-29-16,258-177-32 0,1-4-40 16,5-4-102-16</inkml:trace>
  <inkml:trace contextRef="#ctx0" brushRef="#br0" timeOffset="69684.7543">9599 7272 559 0,'0'0'0'0,"0"0"25"0,0 0 95 15,0 0-68-15,0 0-20 0,0 0 27 16,0 0 5-16,0 0-14 0,-315 460-12 15,271-359-1-15,1 8 11 0,1 3 1 16,1 0-23-16,7 0-4 0,7-6-8 16,5-7-1-16,11-7 9 15,9-7 10 1,5-7-6-16,14-9-13 0,8-8-5 0,7-7-2 0,5-5-5 16,0-7 0-1,5 0-2-15,-1-4-13 16,3-5-30-16,-1-5-16 0,1-3-18 0,0-5-40 0,1-6-34 15,-2-6-92 32,0-7-229-47</inkml:trace>
  <inkml:trace contextRef="#ctx0" brushRef="#br0" timeOffset="70481.6482">9928 7749 790 0,'0'0'0'0,"0"0"41"16,0 0 25-16,0 0-22 0,0 0-5 15,0 0-11-15,0 0-3 0,0 0-2 16,0 0-14-16,-12 244-3 16,18-232-3-16,-3-10-3 0,6-2 0 15,-4 0 0-15,5-10 2 0,0-8-3 16,3-8-69-16,-2-5-22 0,3-3-11 16,-3-1 4-16,-1 0 21 0,1 3 11 15,-5 2 55-15,-1 9 19 16,1 6 33-1,-2 9 19-15,-2 6-7 0,4 3-2 0,-3 9 31 0,-1 11-12 47,0 6-15-47,2 4-22 0,-2 8-16 0,1-3-11 0,5 1-4 0,2-5-2 0,4-1-78 0,0-7-95 32,1-1-97-32,2-3-143 15</inkml:trace>
  <inkml:trace contextRef="#ctx0" brushRef="#br0" timeOffset="71589.3122">10976 7939 701 0,'0'0'0'0,"0"0"146"0,0 0-46 15,0 0-48-15,0 0-17 0,0 0-6 16,0 0 8-16,0 0-3 16,0 0-6-16,-158 227 0 0,114-167 5 15,-5 2-11-15,-6-1-10 0,-2-1-5 16,-5-2-4-16,2-3-1 0,-3 1-1 15,4-6-2-15,3-3 1 0,7-5 0 16,7-6-18-16,8-10-5 31,10-8-23-31,11-5-25 0,8-11-23 16,8-2-83-16,11-11-76 0,10-9-37 0</inkml:trace>
  <inkml:trace contextRef="#ctx0" brushRef="#br0" timeOffset="71974.5359">10976 8115 793 0,'0'0'0'0,"0"0"23"0,0 0 18 0,0 0 38 16,0 0-27-16,0 0 4 0,0 0-8 15,0 0-21-15,0 0-9 0,-74 307 5 16,62-261 2-16,-1-1-9 0,2 2-10 15,2-6-3-15,3 1-1 0,3-7-2 16,3-3 0-16,0-7 2 0,4-4-2 16,6-8-1 15,2-4 1-31,2-8 0 0,0-1 4 0,4-7-2 16,-3-8 3-16,7-4 0 0,1-3-4 0,-1-7 1 0,1-4 0 15,0 0-2 1,-4-3 0-16,-4 2 9 62,-5 4 5-62,-7 5 6 0,-3 7-10 0,-9 8-3 0,-9 10-3 0,-7 0-1 0,-5 12-3 0,-3 4 0 0,0 1-38 32,6 2-41-32,5 0-51 0,2 2-77 0,8-1-142 0</inkml:trace>
  <inkml:trace contextRef="#ctx0" brushRef="#br0" timeOffset="72300.1271">11430 8420 649 0,'0'0'0'16,"0"0"144"-16,0 0-54 0,0 0-41 16,0 0-5-16,0 0 8 0,0 0-4 15,0 0 1-15,0 0 8 0,25 168-14 16,-19-138-6-16,-3-5-3 16,-1-1-13-16,2-5-8 0,0-6-10 15,-2-4 1-15,0-1-4 0,0-5 0 16,-2 0 0-16,0-1-3 0,0-2-21 15,0-3-19-15,0-7-40 0,0-5-48 16,0-2-9-16,0-6-57 0,-1-5-229 16</inkml:trace>
  <inkml:trace contextRef="#ctx0" brushRef="#br0" timeOffset="72687.7713">11516 8317 770 0,'0'0'0'0,"0"0"53"0,0 0-20 0,0 0-29 0,0 0-7 0,0 0-8 0,0 0 2 0,0 0 1 0,0 0 5 0,124 187 2 0,-113-166 2 15,-2-2 13-15,-3-2 41 16,-5 1 12-16,-1 2-11 0,-4-4-9 16,-5 1-15-16,1-3-16 0,-2-1-10 15,3-5-3-15,0-5-2 0,2-3 0 16,3-1 0-16,2-8-2 0,0-4-9 15,9-3 11-15,4-2 11 0,3 4 20 16,2-2 8-16,3 8 9 16,-3 5 2-16,-1 3-16 0,-2 6-13 15,-1 4-6-15,-4 6-7 0,-1 1-7 16,0 0-1-16,1 1 1 0,0-2-3 78,4-1-38-78,-2-2-38 0,4-1-40 0,-3-2-54 0,2-1 12 0,-4 0 2 0,0-2-50 31,0 3 9-31</inkml:trace>
  <inkml:trace contextRef="#ctx0" brushRef="#br0" timeOffset="73098.7585">12657 7961 711 0,'0'0'0'0,"0"0"61"0,0 0-14 15,0 0-12-15,0 0-1 0,0 0 1 16,0 0 16-16,0 0 2 0,-127 271 6 15,94-199-9-15,-4 2-20 0,-4-2-13 16,1-1-9-16,0-4-6 16,-2-5 0-1,6-5-2 1,-1-5 0-16,4-5-24 0,5-9-10 0,5-6-8 0,6-7-32 0,8-5-57 0,4-5-112 16,3-5-255-16</inkml:trace>
  <inkml:trace contextRef="#ctx0" brushRef="#br0" timeOffset="73639.258">12944 8038 797 0,'0'0'0'0,"0"0"20"0,0 0 26 16,0 0 14-16,0 0-25 0,0 0-5 16,0 0 16-16,0 0-2 0,0 0-7 15,-22 236 5-15,10-182-10 0,-2 5-21 16,-6-1-6-16,-2 0-1 15,1-1 0-15,1-4-3 0,2-6 1 16,5-3-2 62,4-2 0-78,4-7-3 0,5-3-1 0,2-4 2 0,4-10 3 16,7-6-2-16,3-7-4 15,5-5 8-15,5-8 11 0,2-10-2 0,3-7 4 0,3-6 3 16,0-7-5-16,-2-2-2 0,-1-2 5 0,-4 3 9 0,-7 3-5 0,-10 5-10 31,-10 6-8-31,-5 8 1 16,-12 6-5-16,-6 8-4 0,-4 3-8 0,-3 6-14 0,-2 8-31 0,2 3-17 62,4 2-18-62,5 0-74 0,8-2-83 0,5-2-122 0</inkml:trace>
  <inkml:trace contextRef="#ctx0" brushRef="#br0" timeOffset="74147.7769">13263 8497 944 0,'0'0'0'0,"0"0"33"0,0 0-11 0,0 0 14 0,0 0-3 0,0 0-10 0,0 0-13 0,0 0-3 0,0 0 1 15,-49 54 1-15,36-30-1 0,0 2 2 16,2-1 5-16,4-2-3 0,4-2-2 15,1-4-6-15,2-5-4 0,10-4 0 16,3-4-2-16,2-4 2 0,4-3 3 16,4-5 0-16,2 0-1 15,2-1-1-15,1 5 0 0,-6 4-1 16,1 0 0 0,-5 7 37-16,-2 1-13 0,-2 5-8 15,-3-3-9-15,0-1-8 0,1 0 2 63,1-1-2-63,2-5-7 0,3-3-5 0,2 0-2 0,2-3 0 15,-2-3 1-15,-1-1 11 0,0 3 4 0,-3 4-2 0,1 5-1 16,-5 5 3-16,-2 3 10 0,0 4-3 0,-8 3-4 0,-2 1-1 0,0 2 1 16,-1-2-2-16,-6-1-2 0,1-2 0 0,-4-2 1 0,2 0-5 15,-2-5-7-15,-3-1 6 0,-2-4 3 16,-4-3 0-1,-1 3 1-15,0-6 0 0,-3 0-2 0,1 0-9 0,2-5-16 16,3 1-12 31,2-3 13-47,8-1 10 0,2 2 13 31,4 0 1-15,1 0-3-16,3 0-2 0,8 2 8 0,5-2 0 0,7-1 14 0,2-2-9 0,2-3 0 0,4 1-5 0,1 2 0 0,0 2-45 15,0 1-51-15,0 4-42 0,-1 0-114 0,-3 2 37 0,0 0-20 0</inkml:trace>
  <inkml:trace contextRef="#ctx0" brushRef="#br0" timeOffset="74905.826">14005 8000 801 0,'0'0'0'0,"0"0"21"15,0 0-23-15,0 0 4 0,0 0 55 16,0 0-38-16,0 0 25 0,0 0-11 16,0 0-11-16,6 447 17 0,-6-372-7 15,-1 0-13-15,-3-9-8 0,-2-5-4 32,0-10-3-32,0-6-2 0,-1-8 0 0,1-9-2 0,1-7 0 31,3-13 0-31,2-4 0 0,0-4-3 0,1-11-5 0,5-3-4 0,4-8 3 15,7 2 8-15,-1 1 2 16,4 8 36-16,-4 8 39 0,2 3-7 31,-5 14-31-31,0 4-19 0,-4 7-13 0,0-1-4 0,-2-1 0 47,-1 0-4-47,-3-2-55 0,0-7 7 0,1-3-13 16,-3-1-15-16,0-5 29 0,-1-1-14 15,0 1-90-15,-1-1-59 16,-5-1-33-16</inkml:trace>
  <inkml:trace contextRef="#ctx0" brushRef="#br0" timeOffset="75455.0055">13318 8676 444 0,'0'0'0'0,"0"0"17"15,0 0 33-15,0 0-22 0,0 0 38 16,0 0 13-16,0 0-16 0,0 0-5 16,0 0-8-16,-158 112-9 15,146-93-12-15,2 0-12 0,4-2-6 16,3-4-2-16,3-4-4 0,0-5 3 16,8-1 5-16,2-4 21 0,1-8 2 15,4-9-14-15,1-2-11 0,2-3 5 16,0 0 17-16,-1 4 0 15,-6 6-12-15,-2 5-12 0,-7 8-7 32,-2 5-4-32,0 9 4 0,-8 5 1 0,0 5-6 15,0 2-83-15,2 1-15 0,1-4-69 0,5-2-164 16,0-6-129-16</inkml:trace>
  <inkml:trace contextRef="#ctx0" brushRef="#br0" timeOffset="77766.3278">14669 7557 645 0,'0'0'0'15,"0"0"139"-15,0 0-78 0,0 0-3 16,0 0-44-16,0 0 7 0,0 0 28 16,0 0-17-16,0 0-13 15,173 331 0-15,-146-234 0 0,2 1-1 16,-4 1 1-16,-2-7 4 0,-2-6 6 16,-7-5 37-16,-6-9-27 31,-8 1-18-31,-3-8-8 0,-14 2-7 0,-9-4 0 0,-8-5-3 31,-7 2 3-31,-7-8-6 31,-2-2 0-31,-8-1 0 0,-2-6-66 0,-2-5-36 0,-4-1-46 0,-4-5-83 78,-2-2-260-78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1T00:21:15.3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3912 1871 387 0,'0'0'0'0,"0"0"0"0,0 0 29 15,0 0 6-15,0 0-3 0,0 0-3 16,0 0 13-16,0 0-8 0,-10 87 5 16,3-63 0-16,1 2-9 0,0 5-4 15,1 0 3-15,0 1-7 0,0 1-10 16,-1 1-4-16,2-1-4 15,0 2-2-15,-2 2-2 0,1 2 0 16,0 2 4-16,-1 1-4 0,-1 1 0 16,3 3 2-16,-2-3-2 0,2 3 0 15,-1-3 1-15,-1 0-1 0,3-5 1 32,-1-3-1-32,1-2 19 15,2-4 1-15,0-1-2 0,0-5-1 31,1-3-7-31,0-4-8 0,0-4 0 0,0-2-1 0,0-2-2 0,0-7-48 16,4 0-31-16,-2-1-41 0,0-7-33 0,0-8-123 0</inkml:trace>
  <inkml:trace contextRef="#ctx0" brushRef="#br0" timeOffset="686.5709">3941 1842 248 0,'0'0'0'16,"0"0"126"-16,0 0-19 0,0 0-29 16,0 0-21-16,0 0-6 15,0 0 0-15,0 0-19 0,0 0-16 16,-6-43-1-16,12 36 11 0,4 3 10 16,4-2 8-16,4 2 2 0,8-3 5 15,4 0 8-15,6 1-16 0,3 3-15 16,0 3-8-16,-2 3-11 15,-4 8-7-15,-5 2 0 0,-7 5-1 32,-4 1 0-32,-3-2-2 0,-4 1 2 0,-1-1 3 0,-5 0-2 0,0 0-1 62,-4-1 0-62,0-2 1 16,-9 2 1-16,1 2-2 0,-5-2-1 0,-8 1 0 31,2 2-27-31,-10-5 1 0,-1-1 9 0,1-4 0 0,-4-3 0 0,2-2 12 31,5-2-3-31,2-2-11 0,5 4-1 0,7 0 10 0,7 1 7 0,4 2 1 16,1 0-6 46,5 2 4-62,4 7 5 0,4 2 6 0,2 3 8 0,-1 7-5 0,3 3 0 32,-1 4-2-32,0 5-1 0,-2 1 4 0,0 3 26 0,-3 3 7 15,2-2-12-15,-4 1-14 16,0 0-9-16,-4-4-6 0,2-2-2 0,1-4 2 0,-3-6-1 0,3-6-2 0,-3-1 0 0,2-2 3 0,-2-2-3 0,0-3 0 0,-1-1-18 0,1-6-28 31,-2-1-31-31,2-2-35 0,1-3-104 0,-2-3-84 0</inkml:trace>
  <inkml:trace contextRef="#ctx0" brushRef="#br0" timeOffset="1015.1753">4649 2521 237 0,'0'0'0'0,"0"0"135"15,0 0-50-15,0 0-31 0,0 0-16 16,0 0 3-16,0 0-7 0,0 0 0 16,-52 183 9-16,54-155 1 0,2-7-15 15,7 1-2-15,-2-6 5 0,5-3 2 16,0-4-3-16,4-3 8 16,0-6 7-16,3 0-6 0,2-5-5 15,-1-4-7-15,3-2 8 0,-3-2 11 16,0-5-6-16,-1-5-8 0,-1 2 2 15,-3-4-5 32,1-3 0-47,-7 0-7 16,-4 0-13-16,-7 0-9 0,-7 3 2 0,-7 6 1 0,-7 2-4 0,-3 3 0 0,-4 8-27 0,-1 3 0 31,-1 3-30-31,1 5-42 0,1 6-70 0,5 1-69 0,-3 1-117 0</inkml:trace>
  <inkml:trace contextRef="#ctx0" brushRef="#br0" timeOffset="2069.9377">5280 2525 601 0,'0'0'0'15,"0"0"25"-15,0 0 11 0,0 0 5 0,0 0-14 16,0 0-7 0,0 0-4-16,0 0 1 0,0 0 0 0,-28 146-2 15,28-125-4-15,0-3-4 0,1-2 3 16,4-3 9-16,-1-3 2 0,2-2-2 15,0-1 2-15,3-2-1 0,-5 0 6 16,3-2-3-16,1 1-6 0,1-2-6 16,0-1-2-16,1 0-2 15,0-1 3-15,2 0-2 0,0-1-2 16,1-7 1-16,2-3-2 0,1-2-3 16,-2-6 1-16,6 2 0 15,-7-1-3-15,3 2 0 16,-6 4 53-16,-4 5-25 0,-3 6-12 0,2 1-13 15,-2 7-5-15,0 6 4 47,3 3 5-31,-3 3 0-16,0 2-3 0,2-1-1 31,-2-5-1-31,6-3-2 0,2-9 0 0,3-3 5 0,6 0 1 0,2-9 1 31,0-4-2-31,2-5-4 0,0-3 2 0,-2 1-3 0,-1-1 0 0,-3-2 4 16,1 0-5-16,-5-1 2 0,2-1 0 47,-3-3 0-31,0 2-2-16,1-7 1 0,2 0 0 0,-1-3 0 0,2-3-9 0,1-5 2 0,0 0-3 0,-1-2 5 0,2-2 5 0,-3 1 0 31,2-3-2-31,-6 3 3 0,1 4 6 15,-4 4 8-15,-6 8-2 0,1 5 2 0,-4 5 2 0,0 6-1 0,-4 3 2 0,0 3-1 0,-2 6-4 0,2 1-3 16,-4 2-7-16,4 7-5 16,-3 4-1-16,4 10 2 0,-1 9-2 0,0 9 3 62,3 10 0-62,-1 7 1 0,-2 3-1 0,2 0 0 0,-1-1 1 0,3-3-1 0,0-2 0 0,3 0 0 0,3-8 1 31,0-1 1-31,1-4-2 0,-1-6 0 16,0-4 0-16,1-4 0 0,-2-6 0 0,1-3-17 0,-2-3-11 16,3-4-12-1,-3 1 5-15,2-5-12 0,-2-2-19 63,-2-1 2-63,2-3-16 0,-3 0-28 0,0-3-15 0,-1-4-67 31,0-5-110-15</inkml:trace>
  <inkml:trace contextRef="#ctx0" brushRef="#br0" timeOffset="2373.5314">5738 2278 624 0,'0'0'0'0,"0"0"138"0,0 0-21 0,0 0-33 16,0 0-32-16,0 0 7 0,0 0-12 15,0 0-34-15,0 0-11 0,274 28-4 16,-227-24-78-16,-6 2-31 0,0-1-31 15,-3 1-15-15,-3-3 28 0,-4-1 44 16,-3-2 73-16,-2 0 14 16,-7 0 40-16,-1 0 52 31,-6 1 10-31,-2 4 17 0,-2 3-33 0,-5 4-5 0,-2 1-5 16,-1 6-21-16,0 1-23 0,0 2-13 0,-3 6-9 15,-1-3-4-15,0 4-3 0,3-5 1 16,1-1-5-16,0-5 0 15,0-3 1-15,5-7 0 0,1-2-2 0,1-6 0 47,0-1-18-47,4-11-13 0,-1-6-20 0,2-3-37 0,1-4-36 0,1-4 16 0,-1-2-55 0,-2-5-59 0,-6-3-2 32</inkml:trace>
  <inkml:trace contextRef="#ctx0" brushRef="#br0" timeOffset="2461.2909">6472 2269 251 0,'0'0'0'0,"0"0"328"0,0 0-227 0,0 0-57 16,0 0-43-16,0 0-1 0,0 0 0 15,0 0 2-15,0 0 0 0,-15 38-4 16,22-19-83-16,1-1-20 0,8 0-94 16,-2-1-16-16</inkml:trace>
  <inkml:trace contextRef="#ctx0" brushRef="#br0" timeOffset="2782.9173">6615 2467 533 0,'0'0'0'0,"0"0"251"0,0 0-163 0,0 0-26 0,0 0-19 16,0 0-30-16,0 0-6 0,0 0-4 0,65 178 0 15,-69-163 0-15,2-6-2 0,2-5 1 16,0-4 0 15,0-3 2-31,5-7 3 0,4-5-8 0,8-3 0 0,-1-5 2 0,7 4-1 0,-2 1 0 0,-3 5 33 16,2 8 32 15,-4 2 10-31,2 3-24 0,0 10-10 0,-4 3-13 16,3 3-17-16,-5 3-9 0,-1 4 0 0,-1-2 1 0,-3 0-2 0,1-1-2 15,-2-1-4-15,2-1-25 63,-3-3-23-63,1 0-26 31,4-4-30-15,-1-3-46-16,3 0-16 0,-2-4-128 0</inkml:trace>
  <inkml:trace contextRef="#ctx0" brushRef="#br0" timeOffset="4585.7435">7603 2623 459 0,'0'0'0'15,"0"0"49"-15,0 0 45 0,0 0-36 16,0 0-15-16,0 0 3 16,0 0-5-16,0 0-4 0,0 0 6 15,-54-43-2-15,51 37-6 0,-1 1-1 16,1 0-7-16,-2-1 0 0,-1 2-1 15,1-1-5-15,0 0-6 0,-2 0-1 16,2 3-7-16,-1-2-4 0,-1 4-2 16,1 0-1-16,0 1 0 15,-4 6-3-15,0 1 5 0,1 0-2 16,-1 4 0-16,0-1 0 0,3 3 0 16,2 0 0-16,1 2-1 0,4 1 1 15,0-1 0-15,4 0 0 0,3-4 4 63,0-2-2-63,4-4 1 0,-2 0-1 0,4-6 7 0,2 0 3 0,-1 0 3 0,2-6-1 0,-4 0-3 31,3 2-2-31,-2 1-3 16,3 3 3-16,-3 10 0 0,5 9 0 0,-2 15 5 0,0 7 7 0,-2 8-6 0,-5 6-8 0,-9 0-3 0,0 1 0 15,-11 0-2-15,-4-5 1 0,-7-2-1 63,-5-5 0-63,-5-3 1 47,-2-5 1-47,2-7 0 0,-3-10 5 0,6-9 37 0,7-10-10 0,8-4-15 0,11-20-13 0,5-11-5 15,15-13-6-15,9-10-20 0,10-6-9 16,7 1-5-16,2 6 18 0,5 6 18 0,-3 11 2 0,-6 8-2 0,-10 10-3 0,-11 8-54 0,-9 10-118 0,-11 5-46 0,-11 10-94 0</inkml:trace>
  <inkml:trace contextRef="#ctx0" brushRef="#br0" timeOffset="5323.1371">3279 3527 596 0,'0'0'0'0,"0"0"0"0,0 0 89 15,0 0-40-15,0 0-7 0,0 0 15 16,0 0-9-16,0 0-8 0,0 0 22 16,308-31-12-16,-243 31-18 15,3 0-9-15,6 0-9 0,2 0-7 16,4 0-3-16,6 4-1 16,5-2 6-16,7 2 4 0,10-1-2 15,8-3-2-15,7 0 12 16,7 0-7-16,-1 0-9 0,-1 0-5 0,2-3 0 15,-2-1 2-15,2 3-2 63,0-2 5-63,3 3 4 0,-1 0 3 31,4 0 1-31,-5-2-2 0,-1 2-4 0,-1 0 0 0,-3-1-5 0,2 1 1 0,-1-3 0 0,-1 1-1 16,-1-1 2-16,-3-2-2 0,-4 2-2 0,-4 3 0 0,-5 0 2 0,-6 0-2 15,-2 0 0 32,-6 0 0-47,-4 0 1 0,-7 0-1 0,-2 3 0 16,-6 2 0-16,-7-2 0 31,-4 2-4-31,-6 0-6 0,-5 1 1 16,-5 1 7-16,-5-1 0 0,-5 2 0 15,-8 1 1-15,-4-1-3 0,-4 0-1 0,-6 1-3 0,1-3 3 0,-7 0-1 0,0 1-4 0,0 0-24 0,-5-4-26 0,-1 3-9 32,-3-4-14-32,-2-2-21 0,0 1-15 0,0-1-36 0,-4 0-113 0</inkml:trace>
  <inkml:trace contextRef="#ctx0" brushRef="#br0" timeOffset="5843.311">8525 2556 814 0,'0'0'0'15,"0"0"74"-15,0 0-9 16,0 0-36-16,0 0-12 0,0 0 3 15,0 0-2-15,0 0-8 0,0 0-7 16,9 0-3-16,-7 0 0 0,-2 2-171 16,0 9-54-16,-2-3-429 0</inkml:trace>
  <inkml:trace contextRef="#ctx0" brushRef="#br0" timeOffset="5994.7546">8510 2945 890 0,'0'0'0'0,"0"0"95"0,0 0 36 0,0 0-90 0,0 0-36 15,0 0-7-15,0 0-31 0,0 0-61 16,56-17-90-16,-49 17-92 0</inkml:trace>
  <inkml:trace contextRef="#ctx0" brushRef="#br0" timeOffset="122365.4598">4600 6853 264 0,'0'0'0'0,"0"0"88"15,0 0-14-15,0 0-11 0,0 0-10 16,0 0-7-16,0 0-4 0,0 0 16 15,7-53-12-15,-5 38 11 0,3-1 3 16,-2 1-24-16,4-4-7 0,0 0 6 16,2-9-2-16,2-1 4 15,1-3 3-15,5-6-3 0,-3-3-6 16,6-4 3-16,0-5-13 0,0-4-6 16,4-4 1-16,3-4-5 0,0-3-2 15,4-2 0-15,2-2 1 78,-1 2-4-78,2 3-1 0,-3 8 0 0,-2 6-3 0,-5 7-1 0,-3 6 3 0,-8 8-2 0,-3 4-1 0,-1 7 2 32,-4 4-1-32,-1 5-1 0,-2 4 4 0,-2 3-3 0,0 2-4 15,1 2-4-15,0 11 2 31,0 5 4-31,0 7 0 0,1 5 5 0,2 9-6 0,-1 6 2 0,-1 4 0 0,4 6-2 0,-4 1 2 0,1-4 0 0,0-1-2 16,1-4 2-16,0-3-1 31,0-3 0-31,1-3-5 0,1-3 1 0,0-2-2 0,-1-4 6 0,1 1 0 0,-2-5-7 32,3 0 0-17,-4 1-9-15,-3-2-13 0,1-2 12 0,-1-3 10 0,0-3-2 0,-1-5 0 16,-1-2-10-16,-1-2-22 0,-1-4 8 0,2 0-17 15,-1-3-50-15,-5 0-4 0,2-5-41 0,-6-6-55 0,-5-3 15 16</inkml:trace>
  <inkml:trace contextRef="#ctx0" brushRef="#br0" timeOffset="122494.3989">4828 6214 570 0,'0'0'0'0,"0"0"87"0,0 0 13 0,0 0-1 0,0 0 2 0,0 0-21 0,0 0-5 0,0 0-21 0,0 0-30 0,183-26-18 0,-152 38-5 16,-1 1-2-16,0 0-50 15,0 0-57-15,-4-2-12 0,0 2-52 16,1-3-144-16,-5-1-35 0</inkml:trace>
  <inkml:trace contextRef="#ctx0" brushRef="#br0" timeOffset="122985.0442">5486 6306 372 0,'0'0'0'0,"0"0"133"0,0 0-67 16,0 0-4-16,0 0 12 16,0 0-19-16,0 0-8 0,0 0-22 15,23 313-7-15,-23-269 0 0,-2-1-9 16,-4-5 0-16,3-2 0 0,-2-6-3 15,0-4-4-15,2-1-2 16,1-2 0-16,-3-5 2 31,1-3 0-31,0-4-1 0,-2-3 0 0,2-2 0 0,0-3 0 0,1-3 3 0,0-1 1 16,1-9-4-16,-3-7 3 16,4-6 1-16,-2-8 6 0,2-4 8 46,1-5 7-46,0-6-6 0,2-6-5 0,3-7-9 0,3-4-2 16,9 1 1-16,5 6 12 16,6 2 18-16,6 8 8 15,0 5-4-15,2 7 5 0,-1 7-12 0,-3 7-6 0,-1 5-7 0,-4 9-5 16,-4 6-9-16,0 3-3 0,-5 9 3 0,-5 7-2 0,-2 4 2 16,-7 4 2-16,-4 0 0 0,0 2-4 15,-7-4 2-15,-5 2 1 0,-7 1 0 16,-2-1-2 31,-4 1-2-47,-2-1-3 0,0-5 0 0,2-3-11 0,2-4-25 0,1-5-13 0,3-4-29 0,3-3-63 31,3-3-40-31,2-3-164 0</inkml:trace>
  <inkml:trace contextRef="#ctx0" brushRef="#br0" timeOffset="123550.9306">5953 6378 484 0,'0'0'0'0,"0"0"90"0,0 0 37 16,0 0-57-16,0 0-19 0,0 0 5 15,0 0-16-15,0 0-13 0,0 0 3 16,83 285 1-16,-82-247-3 0,-1-3-13 15,0 2-10-15,-2-1-3 0,-5-6-2 16,-3 4 0-16,1-4 3 0,1-4-3 16,-4-2 0-16,3-3 5 0,-1-6-2 15,-2-2 3-15,1-4-3 16,2-4-3-16,0-5 0 0,-1 0 6 16,3-10-4-16,-2-4 1 0,0-11-4 15,4-4 0-15,0-4 2 0,4-9 17 16,1-4-5-16,2-8 0 15,8-3 2-15,7-3-2 32,6 5 3-32,5 0 1 0,4 5 8 47,2 4 4-47,0 5 8 0,-1 5 3 0,-1 8-9 0,-4 6-6 0,-1 5 1 31,-5 6-11-16,-4 10 4-15,-1 1-10 0,-5 13-3 0,-6 6 1 0,-2 6-1 0,-4 4 1 0,-6 5-4 16,-7 4-2-16,-6 1-1 0,-3 2 0 0,2-9-42 78,-3-4 2-78,4-6-3 0,1-9-6 0,1-2-22 0,1-8-30 0,1-3-41 0,-1-2-31 0,-2-8-102 31,-4-8-266-31</inkml:trace>
  <inkml:trace contextRef="#ctx0" brushRef="#br0" timeOffset="124706.0478">5352 5138 187 0,'0'0'0'16,"0"0"92"-16,0 0-47 0,0 0-4 15,0 0 20-15,0 0 6 0,0 0-3 16,0 0 20-16,0 0-23 0,-315-67-15 16,276 67-10-16,-4 7-11 0,-3 6 4 15,1 2-2-15,-5 5-5 0,-2 3-5 16,-2 2 4-16,0 5-12 31,1 1-4-31,-1 4-2 0,-1 4 0 0,0 2-1 0,1 3 5 31,0 3 3-31,0 3-1 0,1 2-3 16,5 8-3-16,0 3-1 0,5 5-3 0,6 2 2 0,4-1 0 0,3 4-2 16,8-2 0-16,3 1 1 0,7 0-1 62,1 3 1-62,3-2-1 0,2-1 1 0,3 6 0 16,1-1 0-16,1 7 0 0,1 2-3 31,0-2 2-31,0 1 0 0,4 0 2 0,6-4-2 16,5-1 0-16,5-6 1 0,5-2 0 15,7-4-2-15,3-4 2 0,8-3 11 0,2 0 1 16,5-3-2-16,3 1-2 0,3-2-4 0,3 2 2 0,2-3-1 0,-1-1-2 0,0 0-2 0,1-3 1 62,-2-6-1-62,0-3 1 16,1-3 1-16,3-5-3 0,-2-3 0 0,2-5 4 0,2-4-5 0,0-3 2 0,2-2 0 0,5 0-1 16,-3-2 2-1,1 0-1-15,-1-2-2 0,1 1 2 0,3-4 4 31,-3-2-4-31,1-4 3 0,-4-2-1 0,-2-3-2 0,0 0 2 16,-2-2 2 0,2-4-4-16,-4-5 3 0,3 0-4 0,-4-2 0 0,3 0 0 47,-3-2 2-47,-1 2-2 0,0 2 0 0,-2-3 2 0,-1 0-3 0,-3-1 2 0,-1 0 0 0,-4-6-1 0,-3-3 0 0,-2-3 2 31,-2-4-3-31,-2-4 2 0,-3-2 3 0,-1-1 5 0,-1-3 4 0,1-2-7 15,-2-1-1-15,-2 3-2 0,-6-6-1 0,1 1-3 0,-6-1 2 0,-1 2 1 0,-5-1-2 0,-2-1 0 79,2-3 14-79,-2 1-1 0,1-3-2 0,-2-6-3 0,0-1-5 0,1-1 1 0,-3-3-2 0,1-2 4 0,-3 0 1 0,-2-1 0 15,-2 5-1-15,-2-3 1 0,-1 3-4 16,-1-2-2-16,-5-1 1 0,-2 2-1 0,-2 2-2 0,-1-1 2 0,-1 0 1 15,-2 0-3-15,-1 0 2 0,0-1 0 0,-4 3-2 16,-1-1 2 47,-3 3 0-63,-3-1-1 0,-4 4-1 0,0 1 1 0,-4 4 1 0,-1 1 0 31,-1 0 1-31,-5 4-2 0,0-1 0 15,-1 1 13-15,0 0-10 0,0 2 4 0,-1 3-5 0,-2 0 0 0,-2 1-1 16,-2-2 2-16,-3 5-4 0,-1 0 2 0,-1 1 2 0,-2 5-6 0,-2-1 6 63,-1 2-2-63,1 3-1 46,-6-1 0-46,1 2-1 0,-2 1 1 0,-2-1 0 0,6 0 1 0,-4 4-1 0,-2 4 0 0,-3 1 2 0,-3 2-2 16,-3 6-2-16,-4 5 1 16,-1 2-62-16,-2 2 1 0,-1 9-54 0,-4 9-126 0,-10 5-236 0</inkml:trace>
  <inkml:trace contextRef="#ctx0" brushRef="#br0" timeOffset="129315.8303">4704 7260 399 0,'0'0'0'0,"0"0"116"16,0 0-40-16,0 0-16 0,0 0-10 15,0 0-9-15,0 0-20 0,0 0-10 16,10-31 3-16,-7 40 5 0,2 3 7 16,1 5 7-16,-1 4-9 0,1 4-9 15,-2-2 2-15,3 2-6 0,0-1-4 16,-1-2 4-16,2-1-4 15,-3-5-3-15,1 0-2 0,0-2 0 16,1-5 1-16,-1 1 4 0,0-3 0 16,-1 0-1-16,0-1-1 0,0 3 2 15,0-3 2 1,-1 0-5-16,-1 1 0 0,1-4-2 0,-1 2-3 16,1-3 2 15,4-2 9-31,0-1 7 0,2-7 10 0,3-5-6 15,0-3-10-15,1-5 4 0,6-5 6 0,2-4-3 16,2-3-6-16,-2-3-7 63,1 1-2-63,-3-1 1 0,-5 3-3 0,-1 6-1 0,-3 4 0 46,-2 2 0-46,-1 5-11 0,-5 5-13 0,0 2-17 0,0 7-36 0,0 2-32 16,-1 0-54-16,5 6-64 0,-3 2-44 0</inkml:trace>
  <inkml:trace contextRef="#ctx0" brushRef="#br0" timeOffset="130391.1867">5259 7643 334 0,'0'0'0'16,"0"0"108"-16,0 0-41 0,0 0 1 15,0 0-11-15,0 0-6 0,0 0-7 16,0 0-16-16,0 0-5 0,4-32 0 15,-3 26-4-15,1 0 4 0,1 4-2 16,-1-7-7-16,-1 0 1 0,1 2 9 16,-2-6-3-16,1 1-3 15,2 0-1-15,-1-1 2 0,2-2 1 16,-1 0 4-16,1-3-6 0,-1 0-3 16,0 0-4-16,2-1 1 0,4 2-3 15,-2-3-4-15,3-1 1 16,0 1 0-16,-1-1-1 0,1 4 0 31,-5 0-1-31,3 2-1 0,-5 1 7 0,0-1-2 0,1 3-2 0,-1 1 4 31,-1 3 3-31,-1 3-5 0,0-1 1 0,-1 3-2 0,1 0-1 0,-1 1 0 16,0 1-2-16,0-2-3 16,0 3 2-16,0-2-4 0,0 0 1 15,3 2 0-15,-2 0 0 0,0-2-1 16,0 2 2-16,-1 0 0 31,1 0-2-31,-1 0 2 0,1-1 0 0,-1-2-2 0,0 3 2 0,0-2 0 16,0 2-1-16,1 0 0 0,1 0 0 15,-2 0 0-15,0-1 0 0,0 1-1 16,0 0-1-16,0 0 2 0,0 0 0 16,0 0 0-16,1-1 1 0,1-1 1 15,-1 2-3-15,0-4 2 16,2 2-1-16,-2 1 0 0,-1-1-1 15,2 0 2-15,-2 1-2 0,2 0 2 16,1 1-2 15,-2 0 1-31,2 0 0 0,3-3-2 0,0 3 2 0,6-2 0 0,-1 2 0 16,3 0 0-16,-3 0 1 16,3 0 0-16,-1 3-2 0,-6 3 2 0,2 2-3 0,-1-3 2 15,-4 3 0-15,3 0 3 0,-3 3-4 16,2 0 2-1,-3 0 1-15,0 0-2 0,2 2 0 0,-2 1 2 16,-1-2-2-16,3 1 0 0,-3-1 0 0,-1 1 1 63,-1-4-1-63,0 1 0 0,0-3 2 0,-2 1-1 0,-1-3 2 31,-1 1-3-31,-6-3 0 0,3 2 8 0,-3-4-9 0,-5 0 2 0,2-1 1 0,-3 0 0 0,-3-1 0 15,5-2-1-15,0-6-1 0,-2 1 0 0,6 0 3 0,0 1-5 0,4-3 4 16,2 7-3-16,1 0-4 0,2 1-24 16,1 2-33-16,0 0-62 15,0 2-31-15,0 4-19 0,0 4-196 0</inkml:trace>
  <inkml:trace contextRef="#ctx0" brushRef="#br0" timeOffset="131125.4087">5584 7675 348 0,'0'0'0'15,"0"0"90"-15,0 0 41 16,0 0-68-16,0 0-22 0,0 0-5 16,0 0-15-16,0 0 1 0,0 0 19 15,-6-14-4-15,7 12-5 0,3-1 7 16,-2-3-1-16,1 0 1 0,-2-4-3 15,5 0-11-15,-2-1-4 0,0-3-2 16,3-4-2-16,0 0 5 16,0-3-1-16,2-3-7 0,1-1-3 15,2-2-4-15,0-3-1 0,-1-2 3 16,2 2 2-16,0 1 0 0,3 1 2 16,-4 2-4-16,-1 3 0 62,-3 4 1-62,0 2 3 0,-1 5 1 0,-4 3-6 0,0 5-2 16,1 0 0-16,-2 2-4 0,0 2-3 0,-1 2 1 0,-1 6 0 0,0 9-4 15,0 7 5-15,0 5 0 0,0 4-1 0,0 3 0 0,0-1 1 0,-3 1-1 0,2-3 0 16,1-2 0 0,0-5 0-16,0-3 0 0,0-3 0 0,4-4 0 15,1-5 0 32,0 0 0-47,-1-6 0 0,3-2 0 0,-2 1 2 0,3-2-2 0,-5-2-1 16,5 0 2-16,-3-1 0 0,2-4 1 0,2-1 3 0,-1-7 5 0,3-1 4 31,2-4-6-31,0-3 0 0,3-5 2 0,5-2-1 0,0-7-3 16,3 5 2-1,-2-2-1-15,1 2-5 0,1 0 3 0,-2 5-2 0,-1 5-3 0,-5 3 0 0,-2 4 3 16,-2 1-2-1,-3 4-1-15,-3 2 0 0,1 0 0 0,-3 5-33 16,-2 1-22 15,-2 0-57-31,0 2-21 0,0 12-46 0,-8 2-248 0</inkml:trace>
  <inkml:trace contextRef="#ctx0" brushRef="#br0" timeOffset="134393.9782">7384 6622 313 0,'0'0'0'0,"0"0"13"16,0 0-13-16,0 0 152 0,0 0-76 15,0 0-18-15,0 0 5 0,0 0-8 16,0 0-18-16,20 12 3 16,-13-10-8-16,0-2-6 0,0 2 6 15,5-2 7-15,4 0-9 0,6 0 2 16,5-2 5-16,6-3-5 0,6-1-3 15,5 0-4-15,8-2 2 0,6 2 7 16,4-1-14-16,5 1-3 0,3-2-7 31,5 2-5-31,4 0 2 0,5-3-5 0,4 0 2 16,2-1-4 15,1-3 0-31,3 3 0 0,2 0 3 0,2 1-4 0,1 2 2 16,2-2 1-16,-2 2-2 0,-4-2 0 0,0 0 1 0,-5 1-1 0,-2 0 0 15,-6-1-1 32,-6 2-15-31,-6 2-2-16,-8-2-9 0,-5 1-30 0,-5 2-9 0,-11-3-47 31,-3 3-51-31,-6-1-79 0,-8-4-153 0</inkml:trace>
  <inkml:trace contextRef="#ctx0" brushRef="#br0" timeOffset="150874.2336">10109 5584 175 0,'0'0'0'0,"0"0"138"0,0 0-73 16,0 0 1-16,0 0 7 0,0 0 2 15,0 0 8-15,0 0-28 0,1-67-9 16,0 66-10-16,-1 1-22 15,0 3 0-15,-1 8-8 0,-3 7-2 16,-2 4 2-16,1 2 2 0,-2 5-2 16,3-2-2-16,1 4-2 0,2-1-1 15,-2 1 0-15,2-2 1 16,1 4-1-16,-1-2-1 0,1 3 0 16,0 3 2-16,0 2-3 62,0 0 2-62,-1 1-1 0,1 0 0 0,-1-1-11 0,1 0 6 0,0-3 0 0,0 3 1 0,0 1 2 0,0-3 1 31,-1 4 0-31,-5 2 2 16,2-2-2-16,0 4 1 0,-3 0 0 0,3-1-4 0,-1 1 4 0,3 3 0 0,-2-4 0 0,-2-2-2 0,3-3 2 0,0-3 0 16,2 1-1-16,-4-2 1 0,4-1 0 15,-2 0 0-15,1 1 0 63,2 5 0-63,-4-1 0 0,2 4 0 0,-5 0 0 0,0 0 0 31,0-1 0-31,1-2 1 16,0-2-1-16,1-3 0 0,-1-3 0 0,4-2 0 15,-1-3 1 1,2-1 5-16,-1 0 3 0,2 1 0 0,-2 1-6 0,1 0-1 0,-1 2 0 0,-1 2-2 0,-2 2 0 15,2 2 2-15,0 1-2 0,-2-1 0 16,1-3 0-16,4-4 0 47,-1-4 0-47,1 2 0 16,1-2 0-16,4-2 0 0,2 2 0 0,-3-3 1 0,2 1-1 0,-3 2 0 0,2 1 1 31,-1 5-2-31,4-3 1 0,-3 0 0 0,4-3 0 15,0 0 0-15,6-5 1 0,-1-3-1 16,6-1 0-16,3-6 4 0,3-1 2 0,3-1-1 0,-1 0 1 0,2-2 1 63,4 0-1-63,-1 1-4 0,0 0 3 0,0 3 1 0,2 1-1 0,1 1-2 0,5 0 1 0,0-2-2 0,3 1 0 31,3-3 1-31,3 0-3 0,0-4 0 0,4 2 2 15,0-2-2-15,1-1 1 0,3 3-1 0,0-2 2 0,1 3-3 0,3-2 2 0,0 1-1 0,3 1 0 16,2-2 0-16,3 1 0 0,1-1 0 0,2 0 0 0,-1 0 1 0,2-2-1 78,-1 0 0-78,1 1 0 16,-1-1 0-16,-1 1 0 0,4-2 0 0,0-1 0 31,1 1 0-31,4-2 0 0,-1 3-1 0,1-3 1 0,-2 0 0 31,0 0 1-31,0-2-1 0,0 2 0 0,3-1 0 0,-5 1 0 0,1 0 3 0,-3-3-3 0,-2 2 0 0,0-2 0 0,-1 3-1 0,-2-1 2 16,-1 0 0-16,-2 0-1 16,-5-1 0-16,-3 2 0 62,-3 0 0-62,-7 0 0 31,1 0 0-15,-6 0 0-16,-5 2 0 0,-1 1 1 0,-4 1-1 0,-3-1 0 16,-1 0 0-16,-2 0 0 0,-1-3 0 0,-4 0 0 15,0 0 0-15,-2-2 2 63,-5 1-3-63,-1-5 0 0,-2 2 1 0,-7 2 0 0,0 1-1 15,-3 0 1-15,-3 0 1 0,0 1 0 0,0-4 9 0,0-1-7 0,0 2 4 0,0-3 1 0,0-1-3 0,-2-1 0 0,-3-1 1 32,3-1-6-32,-1-1 0 0,0 0 2 0,-2-2-1 0,2 1 1 15,0-1 0-15,-1-2-2 0,1 0 0 0,2-5 2 0,-5-2 2 0,5-1-1 0,-1-1 3 0,1-1-5 0,1 0 3 0,0-4 0 0,0 1 2 0,0-1 1 16,0-3-4-1,0 0-3-15,0 1 0 0,0-3 0 0,0 2 2 0,0-3-1 0,0-1 1 0,0 0-2 0,0-1 0 0,0-1 0 47,0-2 0-47,1 1-1 0,-1 0 1 0,0 0 1 0,0 2-1 0,-1-5 0 0,-1 3 1 0,1 0-1 0,-2-2 0 0,0 2 0 0,1-3 0 0,0 2 0 16,1-5 2-16,-2 1-3 0,2 0 1 31,1-4-1-31,0 4 2 0,0 1 0 31,0-1-1-31,0 2 0 0,0-3 5 0,0 3-4 0,-2-2-2 0,0-2 2 0,-1 2-1 0,2 1-1 0,-2-2 2 63,1 0 0-63,0 0-1 0,0-2 0 0,1 3 0 0,-1 1 0 0,-1 1 0 16,-1 1 0-16,1 1 0 15,-1 0 0-15,0 4 0 0,1-2 2 0,1-1-1 0,-1 1-2 0,3-1-1 0,0-2 4 0,0 3-4 0,0-1 1 0,1 2 2 0,2 1-1 0,-2 0 0 31,0 2 0-31,0 4 0 0,-1-2 0 0,0 1 0 0,-1 5 2 0,-2-4-2 63,0 7 0-63,-1-4 0 0,1 6 0 0,0 0 0 0,0-1 0 0,0 4-2 0,0 0 2 0,-5 1 0 16,4 2-27-16,-5 1 13 15,2 0 2-15,-2 4 3 16,-3-1 8-16,1 4-2 0,-3 0 3 0,2 2 0 0,0 5 4 15,-1-6-1-15,2 2 2 0,-2 0-6 0,-1-1 2 16,1-1 3-16,1 3-5 0,1-1-1 0,-5 0 4 47,-1-4-2-31,0 3 0 15,-2 2 0-31,-1 1 1 0,-2-1-2 0,-3 3 1 0,0 0 0 0,-3 0 1 15,-3 0-1-15,1 0 0 0,-3-1-1 0,0 1 1 0,2 0 1 16,-3 0-5-16,-2 0 3 0,-3 0 1 63,-1 0 0-63,-2 0 0 0,-2 0-1 0,-2 1-1 0,-3 3 2 0,-3-3 0 0,1 2 0 0,-1 2 0 31,0-2 0-31,-1 2 0 15,-1-2 0-15,2-1 2 0,0-2-3 0,-4 0 2 0,4 0 0 0,1 3-2 16,-4-3 2-16,1 3-2 0,1-3 2 0,-1 3-1 0,-1 0 0 0,1-3-1 0,-2 0 1 16,3 0 0 46,-1 0-1-62,1 0 1 0,4 0 0 0,-5-4-1 0,3 2 2 0,0-1-1 0,-2 0 0 0,1 1 0 31,-1-1 0-31,3 0 0 0,-2 1 0 0,3-1-1 0,-2 0 1 0,1 1 0 16,1-1 1-16,-1-2-2 16,1 2 2-16,-3-1-1 0,3 0 0 0,-2 1 0 0,0-3-1 0,-1 0 2 0,2 1-2 0,-3 0 2 15,2 3-1-15,1 0 0 0,1 2 0 0,-3 0 0 0,4 0 0 0,-1-3-1 0,-1 2 1 0,2 1 0 0,0-5 2 16,3 5-2 62,-1 0 0-78,1-4 1 0,1 2-1 0,-1-1 0 0,1-4 2 0,2 4-2 0,2-4 0 0,1 2 2 0,3 1-2 31,0-2 0-31,4 3 2 0,0 0-2 0,3 2 0 0,0-1-2 16,6 2-27 0,2-1-30-16,3 1-16 0,7 0-49 0,1 0-58 0,0 0-50 0</inkml:trace>
  <inkml:trace contextRef="#ctx0" brushRef="#br0" timeOffset="151851.8349">10701 5907 605 0,'0'0'0'15,"0"0"76"-15,0 0 16 0,0 0-24 16,0 0-11-16,0 0-17 0,0 0-15 16,0 0-6-16,0 0-6 0,-9-21-3 15,5 33-1-15,2 4 5 16,2 8 1-16,0 2-6 0,0 7 1 16,2 4 4-16,2 1-3 0,-2 1 3 15,-2-1 1-15,1-2-6 0,-1-1 0 16,1-1-4-16,-1-3-5 47,0-5 0-47,1 1 3 0,-1-4-3 0,1-2 0 15,2-1 2 17,0-5-2-32,-1 2 0 0,1-7 0 0,1-1 0 0,0-1 0 31,-1 0-2-31,-1-4-12 0,2 1-20 0,-3-2-3 0,-1-3-6 0,0 1-24 0,0-1 0 0,-1-2-18 0,-3-8-83 0,1-1 4 78,0-8-8-78</inkml:trace>
  <inkml:trace contextRef="#ctx0" brushRef="#br0" timeOffset="152434.9564">10435 5994 628 0,'0'0'0'0,"0"0"113"0,0 0-14 16,0 0-15-16,0 0-22 16,0 0-9-16,0 0-11 0,0 0-17 15,0 0-14-15,225-38-4 0,-190 35-3 16,0 1-3-16,1-2 3 0,-3 2-6 16,-1-2 1-16,-6 1-8 0,-3 1-7 15,-3 1-4-15,-1 1 5 16,-6 0-6-16,-2 0 4 0,-1 0 12 15,-4 0 2-15,-1 0-2 0,-1 0 4 16,-3 0 0-16,0 0-2 0,0 1 4 16,1 2-1-16,-1 0 0 0,-1 2 0 15,0 7 15-15,0 1-4 0,0 6-1 16,-4 1-6-16,1 4-4 16,0 2 0-16,-3 2 2 15,3 0-2 1,0 2 0-16,-4 0 1 0,5-1-1 0,-1 0 0 0,0-4 5 0,1-3-3 15,1-1 0 17,1-5-2-32,0-1 0 0,0-2 0 0,6-4 1 0,0-2 1 0,5-3 9 0,0-4-3 15,1 0 8-15,2-6-5 0,4-5 1 16,0-5 4-16,2-7-1 62,0-2-7-62,0-2-2 0,-3-3 3 0,-1 1 2 0,0 0 1 16,-4 1 2-16,-2 7 0 0,0 5-1 0,-9 8 6 0,-1 8-2 0,-1 2 2 0,-7 12-10 16,2 6-8-16,0 7 1 15,0 4 0-15,2 3-2 0,4 0 0 0,0-5-26 0,8-4-3 0,5-4-27 16,3-3-23-16,0-8-17 0,5-1-65 16,1-3-72 46,2-6-97-62</inkml:trace>
  <inkml:trace contextRef="#ctx0" brushRef="#br0" timeOffset="153325.0577">11478 6459 577 0,'0'0'0'0,"0"0"148"0,0 0-54 16,0 0-4-16,0 0-34 0,0 0-15 16,0 0-10-16,0 0-5 0,0 0 0 15,38-182 7-15,-34 150-4 0,-3 1-10 16,1-1-8-16,1-2-6 15,-2 2-3-15,2 0-1 0,2 2 2 16,-1 8-3-16,1 4 0 0,1 4 3 16,-1 6-2-16,1 4-2 0,0 4 2 15,-3 0-2-15,5 10 2 0,0 9 3 16,-2 6-1-16,3 9-2 16,-3 7 1-16,-1 5-1 0,0 0-1 15,-1-5 0-15,-1 1 2 0,2-6-3 16,-3-5 2 15,0-6 2-31,1-4-5 0,-1-8 4 0,3-4-4 0,0-7 1 0,3-2 2 0,2-6 4 16,0-8-2-16,3-7 1 62,1-10-1-62,6-8 9 0,2-7 5 0,5-9-8 0,3-1-3 0,5 1-1 16,3 5-5-1,-1 5 0 1,-6 13 0-16,-5 12 0 0,-11 8-3 0,-5 12-44 0,-4 0-65 16,-1 4-61-16,-3 5-64 0,0 0-79 0</inkml:trace>
  <inkml:trace contextRef="#ctx0" brushRef="#br0" timeOffset="153744.5205">12377 6107 477 0,'0'0'0'0,"0"0"75"0,0 0 21 16,0 0 38-16,0 0-54 15,0 0-46-15,0 0-27 0,0 0-3 16,0 0-1-16,-72 84 17 0,41-43 4 16,-9 8-13-16,-11 5-8 0,-9 8 1 15,-8 0-2-15,-5 3-1 16,-3 3 0-16,-4 3 2 0,0 0-2 16,3-2 4-16,2 0-2 0,7-5-1 15,7-4 0-15,7-5 0 63,7-5-4-63,7-8 0 0,9-6-19 0,5-5-37 0,7-6-15 0,7-6-10 0,5-6-84 47,6-2-55-47</inkml:trace>
  <inkml:trace contextRef="#ctx0" brushRef="#br0" timeOffset="154005.1422">11813 7163 550 0,'0'0'0'0,"0"0"24"16,0 0 7-16,0 0 52 0,0 0-6 15,0 0-33-15,0 0-14 0,0 0-1 16,-41 247-7-16,38-223-6 0,2-4-6 15,-1-4-5-15,1 0-3 0,0-5-1 16,1-2 1-16,0 0-2 0,0-5 0 16,0 1 0-16,0-5 0 15,0 0-16-15,0 0-25 0,1-8 2 16,1-3-19-16,-2-6-36 0,0-1-57 16,-2-5-106-16</inkml:trace>
  <inkml:trace contextRef="#ctx0" brushRef="#br0" timeOffset="154487.4175">11619 7057 615 0,'0'0'0'0,"0"0"58"0,0 0 16 0,0 0 24 0,0 0-27 0,0 0-23 0,0 0 0 0,0 0-6 0,0 0-12 0,222 13-18 16,-185-11-11-16,0-2-2 0,0 3-83 15,-2 0 25-15,-1 3-26 0,-1-5-34 16,-5 3-24-16,-1-2-7 16,-2-1-32-16,-2 1 18 0,-4 1 73 15,-1-1 84-15,-6-1 14 0,-2 1 91 16,-3 1-14-16,-3 1-25 47,-2 4 3-47,-2 0 16 15,0 3-28-15,-6-1-6 0,-1 3-11 0,-2-3-6 0,1 3-6 0,0-1 6 0,0 0 15 0,-4-1 9 0,-1 4-4 16,-1 2-14 0,-2 2-4-16,-1 6 7 0,0 1 5 0,-1 4-17 0,2 0-9 0,3-2-2 31,3-1 2-31,5-3-3 0,4-3-6 16,1-4-5-16,6-5-2 0,3-7 2 0,0-3-1 62,3-2-2-62,-1-5 4 0,5-3 2 0,0-5-4 31,3 2 0-31,-3 3 5 16,-1 4 2-16,-4 4-1 0,-1 0-6 0,-2 6 0 0,0-1 2 0,-1 0-2 0,1 4 0 0,0-4-65 0,-3-2-20 0,2-2-18 0,-3-1 6 0,3 0-13 0,-4 0-122 0</inkml:trace>
  <inkml:trace contextRef="#ctx0" brushRef="#br0" timeOffset="155196.6249">12278 7149 313 0,'0'0'0'0,"0"0"94"0,0 0-33 16,0 0 0-16,0 0-8 16,0 0-9-16,0 0-14 0,0 0 4 15,0 0 3-15,4 32-11 0,5-13 3 16,1 5 12-16,3-1 4 0,-3 4 2 16,2 2 0-16,0 0-20 0,0 0-13 15,0 0 0-15,-1-1 3 0,3 1 6 16,-5-4-7-16,0-3-6 15,0 0-4-15,-1-3-3 0,0 3 0 16,-1-3-1 15,0 0-1-31,0-3-1 0,-3-2 0 0,0-1 2 0,-1-2-2 0,-1-6 0 0,3 2-18 0,-3-5 4 32,-2-2-3-32,0 0-4 0,0 0-1 0,0 0-21 0,0 0-27 15,0 0 9-15,0 0-13 0,-3-3-67 16,-2-1-19-16,1 0-27 31</inkml:trace>
  <inkml:trace contextRef="#ctx0" brushRef="#br0" timeOffset="155736.1694">12140 7390 247 0,'0'0'0'15,"0"0"117"-15,0 0-53 16,0 0-2-16,0 0-1 0,0 0-11 16,0 0-3-16,0 0-5 0,0 0-13 15,-60 54-5-15,54-37-6 0,-3 0 2 16,2 1 0-16,-2-1-2 16,2-2-6-16,1 1-5 0,3-3-3 15,-1-3 0-15,2 1-2 0,-1-7-1 16,2 2 1-16,-1-3-3 0,2-2-1 15,0-1-2-15,-1 0-13 0,1 0-17 16,-1 2-7-16,1 1 0 0,0-1-17 16,0 2 6-16,2-2 3 15,1 1-60-15,2 0-8 0,-2-3-26 16</inkml:trace>
  <inkml:trace contextRef="#ctx0" brushRef="#br0" timeOffset="156025.8224">12078 7527 349 0,'0'0'0'0,"0"0"91"0,0 0-16 0,0 0-6 0,0 0 20 0,0 0-17 0,0 0-18 0,0 0 9 15,0 0 9-15,60-23-17 0,-41 23 4 16,2 0-9-16,1 0-9 0,0 0 0 16,3 2-14-16,-3 0-14 15,-2 0-8-15,-1-2-3 0,-4 3-2 16,-2-3 0-16,0 3-23 0,-3-1-22 16,3 1-26-16,0-3-25 0,-1 0-91 15,-1 0-174-15</inkml:trace>
  <inkml:trace contextRef="#ctx0" brushRef="#br0" timeOffset="156906.8062">12800 7396 392 0,'0'0'0'15,"0"0"67"-15,0 0-23 0,0 0-1 16,0 0-3-16,0 0 11 0,0 0-12 16,0 0-3-16,0 0-5 0,12 322-3 15,-12-305-6-15,0-8-8 0,-1-3 1 16,-4-4 26-16,3-2 26 15,-3-9-16-15,-2-2-26 0,-1-10-11 16,0-4 3-16,-1-4 0 0,-3-10-7 16,4-3-4-16,-1-6 2 0,2 1-2 15,3 2-3 1,4 2-1-16,0 4 1 0,9 4-2 0,2 2 1 16,2 4 3-16,5 0 6 0,2 2 6 15,2 2 6 48,1 3 10-63,1 6 0 0,-1 6-12 0,0 6-10 0,0 4 0 0,0 14 1 31,0 2 3-31,-6 8-3 16,-2 4-5-16,-5-1-1 0,-6 1-1 0,-2-1 3 0,-2-1-4 15,-4 1 0-15,-5-1 0 0,-1-2-3 78,-3 0-2-78,1-3-32 0,-2-4-7 0,2 0-37 0,0-6-13 0,-1 0-10 0,3-4-82 0,-1-6-29 0,2-1-30 32</inkml:trace>
  <inkml:trace contextRef="#ctx0" brushRef="#br0" timeOffset="157905.4692">14063 6709 442 0,'0'0'0'15,"0"0"20"-15,0 0 49 0,0 0-25 16,0 0-9 0,0 0 24-16,0 0-8 0,0 0-3 0,0 0 0 15,79-27 5-15,-54 23 5 0,4 1 2 16,5 0-12-16,6-4-10 0,8 1 6 15,4-1-4-15,9-3-16 0,1 3-13 16,4-1-3-16,2 3-1 16,0 0-1-16,1 2 0 0,0 0-3 15,3-1 1-15,0 0 5 0,0-2 3 32,6-3-6-32,1-3-3 0,5 0-2 31,2-5 0-31,4 1 1 15,5 2 0-15,-2-3-2 0,0 3 0 0,-3 0 0 0,-7 1 1 0,-7 2 1 0,-7 2-3 63,-7 4 1-63,-11 3 0 0,-5 1 0 0,-9 1-1 0,-7 0 1 0,-9 0 0 31,-7 3-46-31,-4-2 13 0,-7 2-11 0,-3 0-22 0,-4 3 4 0,-8-2-5 16,-3 2-62-16,-5-2-2 0,-1 2-26 0,-1-1-73 0</inkml:trace>
  <inkml:trace contextRef="#ctx0" brushRef="#br0" timeOffset="159645.3219">17934 5238 505 0,'0'0'0'0,"0"0"93"0,0 0-30 16,0 0-6-16,0 0-27 0,0 0-10 15,0 0-6-15,0 0 3 0,0 0 8 16,-219 90 1-16,178-59 5 0,-4 5-2 16,-2 8-17-16,-2 5-8 15,0 5-1-15,-3 7-1 0,-2 1-2 16,2 7 0-16,-4 2 0 0,2 5 1 16,1 6-1-1,1 2 0 1,3 0 1-16,4 1-1 0,5 1 0 0,6 3-1 0,5 2 1 0,4 5 0 15,5 1 0-15,4 2 0 0,1 2 1 16,3 3-2 47,4 1 2-63,-1-1 0 0,4 1 1 0,2 1 0 0,3-2 0 0,0 1 1 0,10-2 10 31,5 0-1-31,9-4 1 0,6-5 0 15,10-2 1-15,7-6-4 16,5-3-4-16,4-5-2 0,7-2-2 0,4-5-1 0,4 0 4 0,3-1 2 0,2-3 2 0,2 1-2 0,3-2-4 16,6-1 3-16,6-4 3 0,3-4 1 0,5-5-1 0,5-7-1 0,4-4-3 15,3-3 5 1,6-4-1-16,-2-5-2 0,3 1 2 0,3-5 4 62,-2-4 0-62,2-1-3 0,2-5-6 0,-1-2-3 0,-1-4-1 0,2-7 0 32,-6-2 1-32,0-10 0 0,2-4 0 0,1-5-2 0,-2-6 0 15,1-3 1 1,-5-3 0-16,-3-4 0 0,-3-1 0 0,-6-5 0 0,-4 1-2 62,-8-5 4-62,-2-1-3 0,-9-2 1 0,3-2 0 0,-5-5 2 0,-4-1-2 0,1-3 0 0,-3-3 2 0,-1-5-3 32,-6-2 2-32,-6-4-2 0,-5-1-25 0,-6-2 8 15,-4 0 4-15,-3 1 10 16,-7 0 4-16,-5 4 0 0,-7-2-2 0,-6 0 4 0,-6-1 0 0,-3-3 4 0,-3 1 2 0,-2-4-3 0,-3 3 0 0,0-4-2 0,-1 3-1 62,-3-6 2-62,0 5 4 0,0-4-3 0,0-1-1 0,-2 2 1 0,-1 1-6 47,-2 1 2-47,-2 3 1 0,-2-3-2 0,-4 2 0 0,-2 0 2 16,-3 2-1-16,0 1-1 0,-3 1 0 0,-1 3 9 16,1-2-9-16,-2 1 0 0,-2 0 0 0,0 2 0 0,-7 1 0 0,-3 2 0 0,-1 3-6 0,-9 2 5 0,3 2-3 0,-9 4 2 15,-2-1 3-15,-1 5-2 0,0 0 0 0,-8-1 1 0,4 5 0 0,-4 2 0 16,0 3 0 46,-2 5 0-62,-7-1-5 0,2 2-3 0,-4 2 3 0,-4 5 2 32,-5-4 4-32,-1 5-1 0,-3 1 0 0,-7 2 0 0,3 2 1 15,-5 4-1-15,-3 0 5 0,-1 7-8 0,-5 1 3 0,-4 4 0 0,-1 0 0 0,-4 7 0 0,-1 1 0 16,-1 6 1-16,0 7-1 0,-1 6-2 0,0 5 0 0,2 7-47 0,3 5-6 15,2 4-9 48,8 0-52-47,7 2-36-16,9 2-70 0,4 0-283 0</inkml:trace>
  <inkml:trace contextRef="#ctx0" brushRef="#br0" timeOffset="160514.4041">18467 5641 591 0,'0'0'0'16,"0"0"13"-16,0 0 36 15,0 0 15-15,0 0-3 0,0 0-17 16,0 0-15-16,0 0-21 0,0 0 6 16,-23 72 5-16,18-29-1 0,-1 6-8 15,-2-1-4-15,0 3 2 0,-2-4-2 16,-2 0 2-16,4 1-2 15,-3-5-5-15,-1-2 1 0,1-5 1 16,2-2-3-16,3-3 0 0,4-7 0 16,2-5 0-16,2-3 0 0,8-3 0 78,6-3 18-78,1-4 3 0,6-3-6 0,6-3 3 0,-1 0 1 0,4-9-6 0,4-1-4 0,-2-3-6 15,-1 0 0-15,-3-3-4 0,-4 3-31 0,-5 1-33 16,-1-2-35-16,-6 1-18 0,-2-4-17 16,-3 3 27-16,0-1-7 0,-2-1 0 0,-2 0 37 31,-2-1 29-31,0 1 44 16,1 2 10-16,-1 3 82 0,-2 4 5 0,1 4-2 0,-2 0 36 0,2 3 2 0,-1 0-20 0,1 6-36 0,0 3-18 46,-2 7 4-46,0 4-10 0,1 5-20 0,0 4-2 47,0 0-3-47,0-1-14 0,1-1-7 0,0-3-1 0,3-6 1 0,1-6-3 0,0-5-3 16,4-3-12-16,-1-4-7 0,3-5-20 0,-1-10-11 16,-1-6-36-16,2-5-58 0,-3-4-15 0,1-3 21 0,-5-2 2 0,-5-4 80 0,0 1 51 0,0 2 18 15,-5 7 104 48,2 6-5-63,1 3-8 0,-1 6-28 0,-1 4 19 31,2 6-24-31,0 0-29 0,0 4-8 0,0 0-5 0,0 2-21 0,-1 4-6 16,2 4-2-16,1 3-27 0,0 0-35 15,2 3-99-15,4-5-49 0</inkml:trace>
  <inkml:trace contextRef="#ctx0" brushRef="#br0" timeOffset="160979.8183">19056 6065 349 0,'0'0'0'0,"0"0"157"16,0 0-47-16,0 0-16 0,0 0-7 15,0 0-23-15,0 0-9 0,0 0-13 31,26 71-17-31,-26-55-7 0,1-1 1 0,-1 0-1 0,0-4-3 0,1 2-3 16,-1-5-2-16,0 0-7 0,0-1-1 16,0-2 0-16,0-3-4 15,-1-2 3-15,1 0 0 0,-2 0-2 16,2 0-1-16,0-5 2 0,0-4 0 16,2 1-3-16,0-5 3 0,2-2 0 15,1 2 0-15,3-3 16 16,5 1-2-16,0-2 14 0,3 3 4 15,-1 0-7 1,4 1 3-16,-3 4 1 0,4 1-8 16,-3 4-10-16,-2 4-6 0,-2 0-4 0,-2 6-1 15,-2 6 0-15,-5 2 5 0,1 2 0 63,0 2 0-63,0 1-4 15,1-1-1-15,-2-2 0 0,2-4 2 0,-1 1-7 16,3-3 2 0,-3-4-7-1,1 2-4-15,-3-3-6 0,2 1-16 0,-2-1-17 16,-1 1-5-16,2-3-25 0,2-2-103 0,-2-1-60 0,1-1-95 0</inkml:trace>
  <inkml:trace contextRef="#ctx0" brushRef="#br0" timeOffset="161668.2274">19488 6085 559 0,'0'0'0'0,"0"0"79"16,0 0-20-16,0 0-38 0,0 0 12 16,0 0 7-16,0 0-11 0,0 0-1 15,0 0-3-15,-3 47-7 0,1-27 2 16,-1-1 2-16,-2 2-11 0,4 1 4 15,1-5 9-15,0-1-4 0,0-3-3 16,6-2-6-16,-1-4-6 0,1-3 0 16,-1-1 4-16,3-3 4 15,-3 0 9-15,4 0-5 0,-2-5-8 16,1-4-3-16,4-5-2 0,-1-1-3 16,2-2-1-16,2 1 0 15,-4-3 1-15,-1 6-1 0,-4 4 0 31,-2 4 4-31,-1 5-4 0,-2 0 28 0,1 6-11 0,-1 7 1 0,3-1-11 16,0 3-7 31,-2-5 0-47,2-1 3 0,1-2-5 0,0-4-6 0,3-3-3 0,-2 0-10 31,2 0-10-31,0-2-19 0,-3 2-40 0,3-4-61 0,0 3 28 16,-1-1-34-16,1 1-71 0</inkml:trace>
  <inkml:trace contextRef="#ctx0" brushRef="#br0" timeOffset="161961.8297">19792 6054 490 0,'0'0'0'0,"0"0"95"16,0 0-53-16,0 0 38 0,0 0-17 15,0 0-23-15,0 0-7 0,0 0 9 16,0 0 11-16,91 138-4 16,-69-113-9-16,1 0-2 0,-1 0 0 15,3-4-17-15,-1 0-17 0,2-2-3 16,0-3-2-16,-3-1-20 0,-1-5-20 15,-2-1-13-15,-2-3-26 0,-7-6-33 16,5 0-1-16,-3-6-58 16,-2-6-59-16</inkml:trace>
  <inkml:trace contextRef="#ctx0" brushRef="#br0" timeOffset="162103.9546">20257 6186 803 0,'0'0'0'0,"0"0"154"16,0 0-82-16,0 0-25 15,0 0-19-15,0 0-17 0,0 0-8 16,0 0-3-16,0 0 0 0,-210 186-63 16,181-165-32-16,3 1-91 0,-5-3-27 15,2 0-21-15</inkml:trace>
  <inkml:trace contextRef="#ctx0" brushRef="#br0" timeOffset="162753.5762">18604 6886 736 0,'0'0'0'0,"0"0"90"16,0 0-59-16,0 0 4 15,0 0-16-15,0 0-17 0,0 0 8 16,0 0-1-16,0 0-3 0,-34 165-2 16,23-107 2-16,-3-1-2 0,3-6 0 15,1-3-2-15,2-2 2 16,3-3-4-16,0-4 0 0,4-3 0 15,1-4 2-15,5-7-2 0,3-3 0 16,7-6-1-16,-3-8-5 16,4-4-3-16,2-4 4 31,-1-5 9-31,2-8 0 0,3-6-1 0,0-6-1 0,1-5 0 0,-1-4 0 16,-4-1 15-16,-2 2 14 0,-6 1-4 31,-7 4-10-31,-3 7-10 0,-6 7-4 0,-8 11 6 0,-3 8 4 0,-3 11-12 0,-3 5-2 15,-1 4-22-15,5-3-31 0,0 2-30 16,8 2-29 47,4-6-44-63,4-1-114 0</inkml:trace>
  <inkml:trace contextRef="#ctx0" brushRef="#br0" timeOffset="163067.8015">18967 7332 670 0,'0'0'0'0,"0"0"-9"0,0 0 14 15,0 0 22-15,0 0-22 0,0 0-2 16,0 0 0-16,0 0 8 16,0 0 23-16,-48 162 4 0,56-143 2 15,2-5-18-15,1-5-8 0,5-1-1 16,-3-5 1-16,3-3 8 0,-1 0 9 15,-1-7-7-15,1-6-1 0,-2-4 9 16,1-4-13-16,-2-5-1 16,-4 1 18-16,-2-6-5 0,-5 6-9 15,-2 1-12 1,-12 7-4-16,-4 5-8 0,-2 5-7 0,-2 7 4 0,-1 0-10 16,-1 10-32-1,2 0-30-15,3 6-50 0,2 0-71 47,7-5-53-47</inkml:trace>
  <inkml:trace contextRef="#ctx0" brushRef="#br0" timeOffset="163604.6141">19324 7279 507 0,'0'0'0'0,"0"0"51"16,0 0-14-16,0 0-12 0,0 0 9 15,0 0-8-15,0 0 3 0,0 0 17 16,0 0-3-16,18 21-1 0,-6-12 10 15,3 1-10-15,0 4-10 0,4 6 11 16,1 1 1-16,-1 1-7 16,3 1-5-16,-1-1-15 0,1-2-9 15,1 0 2-15,0-2-1 0,1-4-5 16,-2 1-3-16,-1-3 0 0,-5-2-1 62,-3 3 0-62,-4-2-21 0,0 3-7 0,-4 0 6 0,0 0 0 0,-3 1 1 32,-1-3-8-32,2-2-15 0,0-4-71 0,0-4-107 0,-2-2-10 15,1 0-75-15</inkml:trace>
  <inkml:trace contextRef="#ctx0" brushRef="#br0" timeOffset="163766.8609">19715 7303 800 0,'0'0'0'0,"0"0"136"0,0 0-91 0,0 0-34 0,0 0-7 0,0 0-2 0,0 0 28 0,0 0 6 0,-146 129-9 15,119-100-9-15,1 1-12 0,-1-6-4 16,5-1-4-16,4-4-36 0,-2-4-41 16,5-4-74-16,-1-3-31 0,1-5-51 15</inkml:trace>
  <inkml:trace contextRef="#ctx0" brushRef="#br0" timeOffset="164514.5889">16167 6431 492 0,'0'0'0'16,"0"0"136"-16,0 0-50 0,0 0-23 15,0 0-24-15,0 0 12 0,0 0 16 16,0 0-25-16,0 0-15 0,-23-34 1 15,42 28 1-15,5 1-2 0,3 0-1 16,10 3-12-16,2-5-7 0,6 2-6 16,6 4 0-16,1-2-2 15,7 3-152-15,7 0 2 0,5-2-41 16,4 2-172-16</inkml:trace>
  <inkml:trace contextRef="#ctx0" brushRef="#br0" timeOffset="165611.7365">21948 7013 272 0,'0'0'0'0,"0"0"143"0,0 0-28 16,0 0-29-16,0 0-7 0,0 0-14 15,0 0-30-15,0 0-20 0,0 0-10 16,-17-13-3-16,15 16-3 0,2-1 1 16,0 0 0-16,5 0 1 15,5-1-1-15,6-1 67 0,2-1-5 16,7-5-12-16,3-3-21 0,8 1 4 16,5 0-4-16,5-1-3 0,8-1 6 46,7-2 7-46,7 0-11 0,8 5-4 0,4-3-14 0,3 5-3 0,0 1-7 16,-3 4 0-16,-5 0 6 0,-5 6-6 16,-7 7 0-16,-5 1 0 0,-6 5 1 78,-6 5 1-78,-6 2 0 0,-1 3 1 0,-5 1 2 0,0 2 4 0,0 1 1 31,-3-3 1-31,1 0-4 0,-2 0-5 16,1-1-3-1,0 1 2-15,-3-1 1 0,1-3-2 0,-3-2 3 0,-6-4-3 0,0-3 0 63,-5-4 0-48,-3-1 0-15,-2-5 0 0,1 0 0 0,-1 1 1 0,0 1-1 32,-2-4 0-32,0-2 2 0,-1 0-2 0,-4 0 0 0,2-1 0 0,-2 0 1 0,-2-2-5 0,0 1-15 0,-1-1 2 0,0 0 0 0,-1-1-27 0,0-4-29 15,-5-6 19-15,3 4-2 0,1-3-54 0,2 0-34 0,0 1-62 0,-3 0-151 0</inkml:trace>
  <inkml:trace contextRef="#ctx0" brushRef="#br0" timeOffset="170475.283">23762 7597 514 0,'0'0'0'0,"0"0"44"0,0 0 51 16,0 0-35-16,0 0-20 0,0 0-4 15,0 0-6-15,0 0-7 0,-70-3 3 16,54 14-8-16,-4 8-7 0,-1 6-3 15,2 5 1-15,0 7-6 0,3 2 5 16,-1 7 1-16,3 2-4 0,-3 2 3 16,2 0 2-16,2-2-4 15,2-2-4-15,1 2 1 0,1-1-4 16,6-6 1-16,-1 4 0 0,4-4 4 31,1-2-6-31,10-4 4 0,4-5 2 0,1-5 6 63,6-1 6-63,1-4 1 0,5-2 2 0,2-2-7 0,0-5-3 47,2-1 4-47,-3-4 0 0,0-1-3 0,-2-5-1 0,-1 0-4 15,-3 0-3-15,-3 0 0 0,-4-5 1 0,-4-1-1 0,-5 0 0 0,-4-2 3 16,-3-2 0-16,-7 1 0 0,-8-2-4 0,-3 0-2 0,-7 5-4 0,0 3 6 62,-7 3-2-62,1 8 0 0,-1 5 1 0,2 5 0 16,-2 2 0-16,3 5-3 0,1 5 4 31,2 1-2-31,6 8 0 0,2 2 1 0,6 6 0 0,8 3-3 0,2-4 3 0,2 0 0 16,10-1-1-16,4-2 0 15,9 0 0-15,4-2 2 0,8-2 8 0,6-2 5 0,9-2 2 0,6 2-2 63,7-1-5-63,5 0-3 0,5-1-4 0,5-1-1 0,2-6 2 31,3-3-4-31,3-3 2 16,3-5 2-16,3-4-4 0,4-4 2 0,-1-2 1 0,1-7-2 0,-2 0 0 0,-8-6 3 15,-9-3-2 1,-7-2-1-16,-18-3 0 0,-11 1 0 0,-17 4-23 0,-14 6 18 63,-10 3-6-63,-5 14 6 0,-10 6 10 0,-6 8 9 0,-4 4-7 15,-2 2-3-15,-2 3-6 0,5 1 3 0,1 3 1 16,5 4-3-16,3 2 0 0,6 1 2 0,8-2-1 0,4 1 0 0,16-6 0 0,9-2 14 0,10-3 7 15,11-7 4-15,10-2 2 0,11-7 0 0,6-4-13 0,11-4-9 0,6-4 0 0,9-5-2 0,9-3-1 0,4 0-1 0,4-3 2 0,-2-4-5 0,4-1 3 32,-4 2 1-32,-5-6-4 62,-3 6 2-62,-5-5 0 0,-8-3-4 0,-2 0-1 0,-12-5 3 0,-5 0-2 0,-15-1 4 47,-13 3 0-47,-15 4 0 0,-17 3-4 0,-10 9 5 0,-7 1-1 0,-3 12 0 0,-7 2 0 0,1 11 1 16,-6 5-2-16,-1 2 2 0,3 9-2 0,4-3 1 0,9 1 0 0,7 0 1 0,11-4-1 0,11-4 0 0,14-6 8 15,12-10-1-15,14-5 4 0,15-10-2 0,12-3 0 0,8-11-3 0,9-6-3 0,5-7-3 0,7-2 0 0,6-5 2 16,3-6-2 0,1-1 0-16,0-3 4 0,-5 0-5 0,-11-2 2 46,-8 2-2-46,-18-1-55 0,-11 1 11 0,-12-1 21 0,-13 1 22 16,-8-2 4 15,-11 1-2-31,-10 0 0 0,-8-3 4 0,-9-2-3 0,-6 0 2 0,-5 0 3 0,-12 5-4 32,-7 7 1-32,-9 8 3 0,-4 10-1 0,-11 6-3 0,-4 4 0 0,-5 6-2 0,-1 2 0 0,3 2-2 62,3 1 2-62,6 9-3 0,9 1 4 0,9 1-1 16,12 0 0-1,10-3 0-15,7-3 2 0,15-6 0 0,14-3 8 0,11-11-1 16,13-8 2-16,10-9-8 0,9-5 0 16,6-7-2-16,11-6 3 0,4-3-4 0,3-6 0 15,4-4 0-15,-4-4 2 63,-2-4-2-63,-10-1 0 0,-9-4 3 0,-9 0-4 0,-11-1-8 0,-13-4-6 0,-11 6 7 31,-13 0 9-31,-13 3-2 0,-11 10 2 0,-11 7 3 0,-15 8 0 0,-9 10 3 0,-11 8-2 0,-11 3-5 0,-8 7 0 0,-5 5-15 31,-7 4 0-31,-4 6 2 0,-1 3 11 63,-1 7-1-63,4 10 1 0,8 0 2 0,7 1 0 0,12 0 1 0,12-4-1 0,15-5 6 31,13-6 2-15,12-3 1-16,13-8 6 0,12-13-13 0,8-10 3 0,9-6-6 0,8-7 2 0,9-9 3 0,1-5-3 0,5-7 1 15,-2-3 4-15,-2-5-4 0,-8-1-1 0,-10-4 0 0,-12 0-2 0,-17-5 0 0,-12 2-1 16,-7 1 0-16,-17 5-1 0,-7 7 6 0,-12 6-3 0,-10 5 0 0,-13 7 0 0,-12 6 1 0,-14 2-15 0,-10 7-2 15,-10 4-8-15,-9 4-4 0,-6 8 3 0,-6 7 0 0,-6 6 18 0,-1 6 2 16,3 9 2-16,3 3 2 0,9 5 2 47,9 5 0-31,10-1-1-16,18 4 11 0,13-4 0 0,14-3 9 31,17-4-4-31,13-7-10 0,11-3 2 0,13-4-1 0,5-8 5 0,8-11-4 31,10-6-7-31,5-6 2 0,5-6-3 0,2-1 0 0,-2-4 1 0,-6 3-1 0,-7-5-16 0,-14 2-3 63,-6-2 8-63,-20 0 11 0,-13-1 0 0,-14-1 0 0,-14 0 8 0,-14 2-8 0,-8 5 0 31,-9 4 5-31,-6 8-6 0,-8 11 1 15,-8 11 0-15,-9 7 1 0,-9 11-4 0,-2 5-5 0,-2 1-2 0,3 1-8 0,3 4 6 0,2 2-3 0,6 5-5 0,4 4 13 16,7 4 2-16,4 5 4 0,11 3 2 63,11 7 2-48,13 1 10-15,16-1-2 0,12-2 4 0,14-7 0 0,13-2-7 0,12-10-3 31,7-3-3-31,8-8 2 0,8-9-5 0,7-2 0 0,5-8-4 0,-1-3 1 0,1-3 3 32,1-9 2-32,-5-3 1 0,0-4 0 0,-2-3 0 0,-6-3-2 0,-4-2 0 78,-9 0 10-78,-8-3-4 0,-12-1 0 0,-10 0 2 0,-11 4-5 15,-8 3 0-15,-6 7-3 0,-6 6 0 0,-3 4-10 0,-5 6 7 16,-3 2-3-16,0 9-6 0,-2 8 3 0,0 5 5 0,2 4 2 0,3 8 4 0,3 2-4 0,4 5 2 0,7 7 0 16,6 2 7-16,7 4-6 0,8 5 3 0,6-1-4 0,0-1 0 0,5-3 11 0,5-2-10 0,4-6 5 0,9-5-1 0,3-6-4 0,2-9 3 31,8-7-1-31,8-6-2 0,1-4 0 0,4-6 4 0,-1-1-5 0,-4-3 0 0,-4 0 0 62,-8 0-1-46,-5 0-5-16,-16 0 7 0,-8 6 0 0,-8 10 5 0,-7 12 3 0,-7 14-3 0,-1 7 4 31,1 1-5-31,5-1-4 0,6-5-1 0,10-3 0 0,7-6-41 0,9-3-66 0,10-4-47 0,3-4-102 0,12-3-240 16</inkml:trace>
  <inkml:trace contextRef="#ctx0" brushRef="#br0" timeOffset="172026.53">24995 7844 655 0,'0'0'0'0,"0"0"15"16,0 0 15-16,0 0 11 16,0 0-10-16,0 0-11 0,0 0-2 15,0 0-8-15,0 0-4 0,-14 257-3 16,12-237-1-16,1-9-2 0,-1 0 0 15,0-7 0-15,2-1 3 0,-3-2-3 16,1-1 9-16,0 0-7 0,2 0 1 16,0-4 7-16,0-5 16 15,4-1-10-15,4-5-2 0,6 1-1 16,4-3 16-16,4 1-9 0,4-3-6 16,2 0 16-16,-1 1 4 0,2 5-13 15,-5 2-16-15,0 8-2 0,-3 3-3 16,-6 8 0-16,0 8 10 15,-5 9 7-15,-1 0 2 0,-2 3-7 16,-2-2-6-16,-3-3-2 0,2 0-1 47,-1-4-1-47,0-2-2 0,4 0 0 16,-1-5-1-16,3 1 1 0,0-4-6 0,0-3-3 0,2 1 0 0,0-4 7 31,2 0 1-31,1-3 0 0,2 0 2 0,1-6-2 0,3-1 2 0,-1-3 0 0,4 0-1 0,2-3 2 15,-1-1-2-15,-5 2 2 0,0-1-2 16,-6 0 0-16,-3-1 1 63,-3 4-1-63,-3-2 5 0,-3 1-2 0,1 0 9 0,-2-2 3 0,0 0-5 0,0 2 1 31,0 0-1-31,-1 3 0 15,0 4-1-15,-2 1-4 0,-1 3-3 0,-1 0 2 0,-5 3 0 0,3 6-4 16,-3 2 0-16,-1 2 0 0,1 6 0 0,1 3-2 0,1 1 3 0,4 5-2 16,3 1-1 46,1-1 3-62,3-2-1 0,7 0 0 0,3-6 0 16,3-1 0 15,2-2 0-31,3-5-1 0,3-5 2 0,4-2-2 0,-3-5 1 0,1 0 1 0,6-6 1 0,-3-6 1 16,-1-3-2-16,3-2-1 0,-5-3 0 0,3 0 5 15,-2-2-3-15,-1 1 0 0,2-1-3 0,-6 1 1 0,0-1 0 0,-5 2-5 0,0-1 3 0,-3-2 4 63,-4 3-3-63,-1-2 1 0,-4 3 0 15,4 0 2-15,0 1-2 0,-3 2 0 0,1 1-1 0,1-2 0 0,-1 2 2 0,2 1-1 16,0 3 0-16,-3-3 0 16,-1 3 1-16,-5 0-1 0,0-3 0 0,0 5 3 0,0-1-3 0,-1-2 4 31,-3 4-3-31,1-5 0 0,-2 6 2 0,0-2 0 0,1 4-2 0,-1 0 2 0,1 2-3 0,0 3 0 0,-2 0 7 0,2 0-3 0,-1 0-3 16,1 0 1-16,1 0-2 0,-2 3 0 15,1-2-1 32,-2 1 1-47,3 0 0 0,2-2 0 0,1 0 1 0,0 0 0 0,0 0 3 0,0 0-2 0,0-5-2 0,0 2 0 0,0-1 0 31,0-2 1-31,0 3 1 0,0-1-2 0,0 2 0 16,0 2 7-16,0-4 1 0,0 4 1 0,0-2 0 0,0 2-4 16,0-1 2-16,0 0-4 0,0 0-1 15,0-3 2-15,0 0 3 16,0-1-3-16,0-3 1 47,0-1 3-47,0-4 0 0,0 1 0 0,0-3 4 0,0-1-6 15,0 5 1-15,0 3 0 32,0 3-4-32,0 2 2 0,0 3-1 0,0 0 0 0,0 2-3 0,-1 4 1 0,0 4-3 0,-5 6 0 0,5 9 1 0,-1 5 0 15,0 8 0 1,2 5 0-16,0 6 0 0,0 4 0 0,0-2 0 15,0 1-1-15,3-7 2 0,6 1 1 0,2-7-3 0,0-3 0 16,1-5 2 31,2-6-1-47,-3-1 0 0,1-4 0 0,-3-9-21 0,-2-1-3 0,-2-5 3 31,-2-2-7-31,2-2-8 0,-5-1 1 0,-5-5-24 0,-2-3-56 0,-5-6 3 0,-4-3-58 0,1-5-142 0,-10-7-86 0</inkml:trace>
  <inkml:trace contextRef="#ctx0" brushRef="#br0" timeOffset="172175.8061">25807 7954 717 0,'0'0'0'0,"0"0"19"0,0 0 60 0,0 0 15 0,0 0-31 0,0 0-29 15,0 0-27-15,0 0-8 0,0 0-29 16,272 39-13-16,-241-23-83 0,-3 0-207 15</inkml:trace>
  <inkml:trace contextRef="#ctx0" brushRef="#br0" timeOffset="173204.4338">26406 8116 646 0,'0'0'0'0,"0"0"116"0,0 0-66 15,0 0-17-15,0 0 10 0,0 0 7 16,0 0-24-16,0 0-6 16,0 0 7-16,15 16-8 0,-9-2 2 15,1 3 3-15,-1 2-12 0,2 3 3 16,-2 2-1-16,0-3-6 0,0-2-1 16,1-3-1-16,-1-6-2 0,0-3-3 15,0-2 0-15,-2-4 2 0,1-1 0 16,-1 0 1-16,0-6 3 0,3-5-5 15,-2-1 0-15,4-3 3 16,1 2-1-16,-2 1 14 0,-3 6 10 16,0 3-1-16,-2 3-5 0,1 2-11 15,0 8-1-15,1 5-3 0,1-2-5 16,1 0-1-16,5-4-2 31,-1-1-18-31,1-6 6 0,5-2 1 0,-2-4 9 0,3-5-1 0,-1-4 6 16,-2 1-1 46,-4-2-2-62,-2 3-44 0,-2 4 30 0,-2 0 8 16,2 2-1-16,0 3-17 0,0 1-20 0,1-1-9 0,1 1 5 0,0-1-13 16,-1 1-11-16,1-1 51 0,-1-2 15 0,-2 0 7 15,1-1 0-15,-5-4 15 0,0 5 36 0,-2-2 10 0,0 2-1 16,0 2-2-16,0 1-14 0,-3 1-9 0,-1 0-15 0,-2 6-16 15,-3 1-3-15,3 5-1 0,-2-1 0 16,2 3 0-16,0 3 0 47,4-2-1-47,2 3 1 31,2-2-2-31,8 0 3 0,1-3-2 0,4-2-1 0,1-4 2 0,1-1 1 0,-1-3 0 16,1-3 7-16,-4 0-3 0,-2 0 9 31,-2-2-5-31,-4-2-4 0,0-3 5 0,-3-2-1 0,0 0-6 0,-2-4-1 0,0 0-1 16,-3-2-2-16,-4 0-5 15,2-1 0-15,-3 3-9 0,1 5-6 0,4 4 10 47,2 2 6-47,1 2 2 0,1 2-4 0,6 3 2 0,3 2 6 16,1 3 1-16,6 1 0 0,-2-1-1 0,4 2 0 0,-1 2 0 15,-2 1 2-15,2 1 3 16,-4 0-2-16,-3-1 0 0,-2-1-2 0,-4 2-3 0,-2-2 2 0,-3-1 2 0,0-1-3 0,-6-1 0 0,-3-6-1 31,1-1 0-31,-3-4-13 0,3 0-4 32,1-1-2-32,3-7 6 0,4-6 9 0,3-2 4 0,9 1 2 0,4-4 14 0,2-3-5 0,2 1-2 46,2-3-5-46,3 0-6 0,-1 2-46 16,5-1-69-16,-6-1-91 0,1 0-160 16</inkml:trace>
  <inkml:trace contextRef="#ctx0" brushRef="#br0" timeOffset="173387.7049">27385 7754 651 0,'0'0'0'0,"0"0"14"0,0 0 20 0,0 0 65 0,0 0-39 15,0 0-21-15,0 0-11 0,0 0 4 16,0 0 9-16,32 206-2 0,-32-156-15 16,0 1-7-16,0-1-8 0,0-2-6 15,0-6-5-15,1-5-48 16,0-3-5-16,0-6-10 0,-1-6-38 16,0-2-34-16,0-6-84 0,-3-5-189 15</inkml:trace>
  <inkml:trace contextRef="#ctx0" brushRef="#br0" timeOffset="173628.8984">27390 8093 839 0,'0'0'0'0,"0"0"191"0,0 0-120 16,0 0-11-16,0 0-51 0,0 0-18 31,0 0-118-31,0 0 83 0,353-157 23 0,-336 156-43 0,-5 1-99 0,-8 7-36 16,-4 6 74-16,0 7 113 15,-10 5 16-15,-4 4 2 0,0 3-6 16,-2 6 0-16,1-1 30 0,3 3-26 16,3-2-8-16,4-2-9 0,2-1 15 15,3-4-4-15,0-6-81 0,2-3-12 32,2-3-41-32</inkml:trace>
  <inkml:trace contextRef="#ctx0" brushRef="#br0" timeOffset="175945.0937">22565 5260 424 0,'0'0'0'15,"0"0"133"-15,0 0-63 0,0 0-56 16,0 0-10-16,0 0 8 0,0 0 14 16,0 0-2-16,0 0 4 0,-90 61-2 15,80-48 2-15,-1-3-1 0,3 2-14 16,0-2-1-16,-1 5-3 16,2 7-3-16,-2 6-5 0,-2 2 0 15,2 7 1-15,0-1-3 0,4 1 1 16,1-4 0-16,4-7 0 0,0-8-1 15,3-6 1-15,3-5-2 0,0-4 0 32,1-3 0-32,3 0 4 0,1-7 24 0,0-6-10 47,0-1 1-47,-4-5 2 0,1-1-4 31,0-1-1-31,1 1-2 0,1 0-6 0,-3-3-2 0,2-1-1 0,-1-2-1 15,-2-2 4-15,1-1 4 0,0-1 0 0,0-4 3 0,-2 7 0 0,-2 8-2 0,-3 9 5 0,1 9 15 0,-1 1 1 16,0 1-12-16,-1 9-15 0,0 7-5 63,1 6 0-63,1 13-2 0,2-2 2 0,2 0 0 31,4-2-1-31,4-9 1 0,3-7-2 15,5-3 3-15,-3-2 0 0,0-7 0 0,0-1 2 16,-4-3 0-16,1 0-4 0,-9 0-4 0,2-1-21 16,1-2-29-16,-2 0-88 0,2-4-59 0,-1-2-122 0</inkml:trace>
  <inkml:trace contextRef="#ctx0" brushRef="#br0" timeOffset="176363.3945">22938 5167 107 0,'0'0'0'0,"0"0"21"0,0 0 29 15,0 0-21-15,0 0 22 0,0 0 18 16,0 0-2-16,0 0 14 16,26-38 6-16,-27 35-8 0,-4 0 10 15,3-1-30-15,-2 2-17 0,1-1-11 16,-1 3-5-16,-1 0 19 0,-1 0-11 15,0 5-6-15,-2-1-6 0,1 4-2 16,0-1-2-16,-4 3-6 0,2-1-4 16,0 5-4-16,0-1-4 15,2 6 0-15,2 3 0 0,1 7 0 16,2 5 0-16,2 0 0 0,6-3-2 16,6-5 2-16,7-2 42 0,1-4-11 15,4-3 1-15,-2-4-12 63,2-5-13-63,-2-2-2 0,-2-4-1 0,-2-2-3 0,-1 0 0 0,0-4-2 0,-1-5-36 15,-2-1-32-15,1-7-15 0,-2-3-63 0,1-7-112 16,-7-4-76-16</inkml:trace>
  <inkml:trace contextRef="#ctx0" brushRef="#br0" timeOffset="176655.0883">23141 4376 764 0,'0'0'0'15,"0"0"55"-15,0 0 33 0,0 0-24 16,0 0-41-16,0 0 1 0,0 0-3 16,0 0 15-16,0 0-10 0,53 341-18 15,-34-255-5-15,-2-4-1 16,2-7-2-16,1-9 0 0,-4-14 4 15,1-7-4-15,-3-5 0 0,-3-10 3 16,0-5-2 31,-4-4-1-31,-3-6 0-16,0-6-38 0,-3-2-12 31,-1-7-7-31,0 0-44 0,0-9-70 0,-1-4-105 0</inkml:trace>
  <inkml:trace contextRef="#ctx0" brushRef="#br0" timeOffset="177736.1916">23166 4949 711 0,'0'0'0'0,"0"0"183"0,0 0-116 0,0 0-36 0,0 0-10 0,0 0 0 0,0 0 1 0,0 0-15 0,214-57-5 16,-183 47-1-16,-1-5 0 0,1 4 0 15,-3 0 1-15,-2-2-2 16,-4 9 0-16,-5 3 7 0,-6 2 4 15,-6 13 16-15,-5 7-1 0,0 2-17 16,-2 5-3-16,-7 4-4 0,4 1-1 16,-2-1 1-16,3 0-2 0,4-3 0 15,0-6 0-15,1-4 1 16,5-4-1-16,0-3 0 0,3-5 0 16,0-7 0 15,2 0 3-31,2-10-1 0,0-2 3 0,7-4-5 15,-2-1 0 17,3 1 21-32,-4 0 3 0,-3 9-4 0,-3 6-11 0,0 4-2 0,-1 11 2 0,0 0-5 0,-1-1-4 15,1-6 0-15,1-2 2 16,4-5-2-16,-1 0 0 0,3-6 1 0,-1-5-1 0,0-3-34 0,-5-1-10 0,1 1-11 16,-3 3 16-1,-1 1 22-15,-3 5 8 0,1-1 6 47,-4 6 2-47,-1 0-2 0,1 0-2 0,-1 0-7 0,0 5-4 0,0-3 0 0,1 0 5 0,-1-2-8 0,0 0-4 0,4-3 22 16,1-3 2-16,-1-1 3 0,4 0 5 15,-2-4 4-15,1 1 4 0,1 1-3 47,-1 3-10-47,-5-2-1 0,0 2-1 0,-2 2 0 0,1-2 0 0,0 2 3 0,-2 0-1 0,0-2-1 16,0 0 0-16,0 1-3 0,-2-2 0 15,0 5 0 32,0-2 2-47,-1 2-2 0,2 2 0 0,0 0 1 0,1 0-2 0,0 0 2 0,0 0-2 0,0 0 0 0,0 0 1 0,0-1 1 16,-2 1-1-16,-5 0 0 0,2 1 0 16,-3 2-2-16,1 2 3 31,0 1-1-31,-3 1 0 0,4 3 0 0,-1-2-1 0,2 3 1 0,0 0 0 15,1 3 0 1,2 0-2-16,2 1 2 0,0 1 0 47,0-3-2-47,1-1 3 0,-1-1 0 0,3-3-1 0,2 2 8 16,-1-5-5-16,1 4 5 0,0-5 5 0,1-1-3 0,-2 2 6 0,4-5 1 15,-3 0-2-15,2 0 7 0,-2 0-5 0,1 0-8 0,1 0 2 16,0-5 2-16,1-3-1 15,-1-3-1-15,0 2-7 0,2-4 0 0,-4 1-2 16,2-3 1-16,1 2-3 16,-1-4 0-16,0 2 2 0,-2 2-2 15,0 1 0 32,-4 8 0-47,-1 4 14 31,0 4 0-31,0 12-9 0,0 0-5 0,-1 3 0 0,1-1 3 0,0-5-4 0,4-8 1 0,5-5 0 0,1 0-3 0,1-11 3 16,3-5 0-16,1-6 0 0,3-6-2 16,2-6 1-16,-4-1-2 0,0-3-1 15,-1-5 1-15,-5-2 2 0,-2-7-5 0,-5-4-3 0,-3-7-6 0,-5-9-2 0,-6-1 7 63,2-2 8-63,2 1 2 0,0 18 0 0,3 17 11 15,1 20 11-15,-4 18 4 0,1 4-3 0,-1 19-9 0,0 11-10 0,2 17-3 0,3 12 0 0,2 5 1 0,3 2-2 0,11 1 0 16,5-6-12-16,2-6-10 16,4-7-8-16,0-9 1 0,1-7-44 31,3-9-34-31,3-7-40 0,-2-6-72 0,2-6-155 0</inkml:trace>
  <inkml:trace contextRef="#ctx0" brushRef="#br0" timeOffset="178129.7596">25338 4603 665 0,'0'0'0'0,"0"0"174"0,0 0-66 15,0 0-56-15,0 0-30 0,0 0 18 16,0 0 19-16,0 0 5 15,0 0-8-15,41 135-13 0,-36-103-14 16,0-6-14-16,3-5-10 0,-1 0-2 16,-3-6-2-16,2-4-1 0,-4-2 0 15,0-6-23-15,-1-1-27 16,-1-2-38-16,0 0-51 0,0-9-135 16,-5-7-120-16</inkml:trace>
  <inkml:trace contextRef="#ctx0" brushRef="#br0" timeOffset="178515.6137">25439 4411 927 0,'0'0'0'0,"0"0"68"0,0 0-64 0,0 0 4 0,0 0-3 0,0 0-4 16,0 0 0-16,0 0 2 0,142 177-5 15,-126-148 2-15,-2-2 0 0,-3-2 2 16,-4-5-1-16,-2 0 16 15,-4-6 6-15,-1 3 7 0,0-7-18 16,-1-1-10-16,-2-4-1 0,-3-2 1 16,4-3-4-16,2-1-8 0,0-9 5 15,0-5 0-15,6-1 4 0,6 0 2 16,1 0 18-16,3 5 25 16,4 0 11-16,-1 4 0 0,-3 4-7 15,3 6-31-15,-5 7-11 0,-2 6 1 16,0 4-2-16,-5-1-5 0,1 2 0 62,1-1 5-62,-1-4-6 0,0 0-6 0,1-7-18 0,0-4-8 0,3-5-28 0,3 0-27 16,-4-6-3-16,4-9-64 0,0-3-35 0,2-6-84 0</inkml:trace>
  <inkml:trace contextRef="#ctx0" brushRef="#br0" timeOffset="178789.9161">26083 3888 939 0,'0'0'0'0,"0"0"60"0,0 0-9 0,0 0-29 0,0 0-2 0,0 0 5 0,0 0 3 0,0 0-3 16,0 0-9-16,36 253 4 0,-34-181 13 15,5 1-14-15,4-3-1 0,3-5 1 16,2-4-10-16,-2-8-6 0,1-6-1 15,-4-6 1 1,1-7-6-16,-1-6-15 0,-5-9-1 0,2-6-9 63,-2-7-1-63,0-1-22 0,-4-5-20 0,0-6-9 0,-2-7-14 0,0-6-57 0,-9-4-122 31,-3-5-15-16</inkml:trace>
  <inkml:trace contextRef="#ctx0" brushRef="#br0" timeOffset="179115.5485">26011 4391 627 0,'0'0'0'16,"0"0"120"-16,0 0-27 0,0 0-1 16,0 0-3-16,0 0 15 0,0 0-32 15,0 0-34-15,0 0-4 0,309-67-18 16,-260 64-16-16,-2 3 0 16,-5 0-26-16,-7 2 8 0,-4-2 11 15,-3 0 8-15,-3-5-2 0,-1-2-1 16,-4 0 4-1,-2-3-2-15,-8 0 0 0,-5-1 5 0,-5 4 5 0,0 1 16 16,-3 2-4-16,-6 4-9 16,-2 0-2-16,-2 3-5 15,-1 5-6-15,-1 7 0 0,0-2 0 63,-1 8 0-63,1 2 0 0,1 3 0 0,3 4 2 0,1 1-2 0,8 0-1 0,2-4 0 0,8 0 0 15,7-3 1-15,3-2 0 0,4-1 2 16,1-3-1-16,1-5-1 0,-1-2 0 0,-1-3 0 0,-6-2-54 0,1-5-25 0,-2-1-7 16,-3 0-6-16,0-9-38 15,0-2-18-15,0-6-57 0,-1-1-35 0,-4-5-4 16</inkml:trace>
  <inkml:trace contextRef="#ctx0" brushRef="#br0" timeOffset="179232.632">26708 4386 721 0,'0'0'0'0,"0"0"185"0,0 0-104 0,0 0-45 0,0 0-32 0,0 0-3 0,0 0 0 0,0 0-2 16,-134 85-25-16,131-75-16 0,3 0-52 15,1-6-45-15,8-1-64 0,4-3-39 16</inkml:trace>
  <inkml:trace contextRef="#ctx0" brushRef="#br0" timeOffset="179459.1067">26988 4424 666 0,'0'0'0'0,"0"0"98"0,0 0-38 0,0 0 11 0,0 0-34 16,0 0-23-16,0 0 3 16,0 0 0-16,0 0 2 0,-54 129 5 15,54-129-6-15,0-9 11 0,7-7-6 16,6-9-16-16,3-2-5 0,4-6-2 15,6 1 0-15,5 0 0 0,4 6 0 16,-1 3 1-16,-1 4-1 16,-7 4-183-16,2 4-169 0</inkml:trace>
  <inkml:trace contextRef="#ctx0" brushRef="#br0" timeOffset="180039.2843">27477 4682 579 0,'0'0'0'0,"0"0"141"0,0 0-63 16,0 0-22-16,0 0 22 0,0 0 4 16,0 0 4-16,0 0-2 0,104-204-39 15,-95 160-12-15,-3-6-3 0,-5-7-14 16,-1-4-11-16,0-3-4 16,0 4 2-16,0 9-4 0,0 9 1 15,0 10 0 16,0 7 2-31,0 9 11 0,4 2 3 0,1 5-8 0,5 2 2 0,5 0-6 0,4 4-4 0,10 3 0 16,2 0 3-16,6 3-2 0,3 6-2 16,-3 5 2 31,-1 5-2-47,-6 1-68 0,-11 2 9 0,-3 3-40 0,-8-3-9 31,-6 1 11-31,-2-1-18 0,-4 0-51 0,-11-2-29 0,-5-6-39 15</inkml:trace>
  <inkml:trace contextRef="#ctx0" brushRef="#br0" timeOffset="180782.3247">27698 4278 675 0,'0'0'0'0,"0"0"126"0,0 0-14 0,0 0-54 16,0 0-24-16,0 0 25 16,0 0 10-16,0 0-25 0,0 0-38 15,368-55-5-15,-352 61 0 0,-11 0-2 16,-3 4 0-16,-2-2-1 0,-2 0 3 15,-6 4 0-15,-4 1-1 0,-2 2 0 16,-3-2-11-16,0 2 0 16,0-1 5-16,1 3 6 0,1-1 0 15,6-3-2-15,4-1 2 0,5-4 0 16,0-6-3-16,5-2 1 0,7 0 2 16,5-4 0-16,1-5 0 0,4-1 2 46,2 4-2-46,0 2 10 0,-2 4-3 0,-1 3 9 0,-2 5-3 0,-6 3-9 0,1-4-3 32,-2 3 2-32,-1-4-5 15,4-1 2-15,-3-5 0 0,3 0 0 0,0-4-21 0,2-6 10 0,3 3-3 0,0-4-2 0,-2 1 1 16,-4 5 5 0,-5-1 6-16,-1 6 3 0,-6 0 0 62,-2 3-3-62,0 5 5 0,-6-2-2 0,-1 6 1 0,2-2 0 0,0 0-13 31,4 0 3-31,0-4 5 0,-2 0 0 0,2-1 6 0,1-1-1 0,-1-2 0 0,1 1-1 0,0 1 0 0,2 0 1 0,3 1 0 0,4 0 16 16,3-4-3-16,4 2-2 0,7-1-6 0,2-2-4 16,3 0 1-1,1-5 1-15,2-1-4 0,0-3 0 0,2 0 2 47,1-3-1-47,0 1 1 16,0-1 1-16,-1-1-2 15,-1 2 0-15,-5-1 2 0,-1-1-1 0,-3 1-1 0,-3 1 0 16,-3 2 0 0,-4 0-7-16,-7-1 1 0,-2 0 0 0,-4 2 4 0,-5 0-3 0,-5 6-7 0,-8 2 5 0,-4 4 3 0,-8 10-2 0,-1 2 5 15,1 1 2-15,7 3 16 0,3-1 1 16,13 0-11 46,7 1-5-62,9-5-3 0,11 1 2 16,6-4 19-16,5-4 20 0,5-2-12 0,4-2-10 16,2-2-12-1,1 0-3-15,-1 1-6 0,-3 0-134 0,-6 0-137 0,-8 2-360 0</inkml:trace>
  <inkml:trace contextRef="#ctx0" brushRef="#br0" timeOffset="183094.8641">25791 5554 648 0,'0'0'0'0,"0"0"78"0,0 0-39 16,0 0 0-16,0 0-15 0,0 0-7 15,0 0 10-15,0 0 23 0,10-6-4 16,-9-1-1-16,-1 0 13 16,1 0-9-16,-1-4-6 0,0-1-1 15,0 5-21-15,0-9-12 0,0 1 1 16,0-4-4-16,0-3 1 0,3-2-2 15,6-2-3-15,2-1-2 0,-3-1 0 16,-1-3 0-16,2 3 1 16,-2 2 0-16,-2 2-1 0,1 4 0 62,-3 1 2-62,0 6-3 0,1 2 1 0,-2 2 0 0,-2 6 5 0,0 3-5 0,0 0 0 0,-1 0 2 0,1 0-3 0,0 2 0 0,2 5 1 0,7 1 0 31,3 6 4-31,4 5 1 0,-4 4 0 0,0 4-3 0,-1 4 3 16,-3 0-4-16,1-1 2 16,-3-7 4-16,4-1 0 62,-3-3-2-62,0 2 0 0,3-3 0 0,0 0-2 31,1-3-1-31,-2-9-2 16,2 2 0-16,-3-8 6 0,1 0 0 0,1 0 8 16,0-6-2-16,1-7-1 62,3-11-1-62,2-1-4 16,-1-7-4-16,4-3 3 0,-3-2-1 0,6-5 1 31,-1 1 6-31,3 2-4 0,0 3-8 0,-1 7-2 0,-5 7-24 16,-4 4-8-16,-5 11-9 0,-4 2-1 0,0 3-21 0,-3 2-36 0,1 0 3 15,-2 3-68-15,3 1-125 0,-3 2-36 0</inkml:trace>
  <inkml:trace contextRef="#ctx0" brushRef="#br0" timeOffset="183282.1522">26420 5103 577 0,'0'0'0'15,"0"0"212"-15,0 0-124 0,0 0 1 0,0 0-43 0,0 0-37 0,0 0 5 0,0 0 28 16,11 73-9-16,-6-50-8 0,2 1 7 16,-2 1-6-16,-2-3-6 15,2 1-7-15,-4-2-7 0,1-1-5 16,0-4 1-16,-1-6-1 0,0 2-2 16,1-6-30-16,-1-4-40 0,0 0-26 15,3-2-91-15,-2 0-69 16,3 0-60-16</inkml:trace>
  <inkml:trace contextRef="#ctx0" brushRef="#br0" timeOffset="183647.029">26770 5041 837 0,'0'0'0'16,"0"0"36"-16,0 0 9 0,0 0 34 15,0 0-39-15,0 0-4 0,0 0 16 16,0 0-4-16,0 0-22 0,-61 30-13 16,49-20-7-16,-1 6-3 15,-1 6 5-15,-3 7-3 0,5 2-4 16,2-1 0-16,5-3-2 0,5-3 1 16,0-3 0-16,4 0 0 15,4-7 1-15,3 2-1 0,2-5 0 0,-1-1 1 16,3-4-7-16,2-6-22 0,-1 0-14 15,-4 0-19-15,-2 0-3 16,-4-3-20-16,-3 1-29 0,-3 2 2 16,0-4-41-16,-8 2-44 47,-6-5-168-47</inkml:trace>
  <inkml:trace contextRef="#ctx0" brushRef="#br0" timeOffset="183892.6706">25999 4905 450 0,'0'0'0'0,"0"0"113"0,0 0-49 0,0 0 1 0,0 0-4 0,0 0-4 15,0 0 15-15,0 0-15 0,0 0-14 16,-328 224-3-16,314-162-10 15,4 8-1-15,5 4 3 0,5 1-20 16,3-10-8-16,12-9 2 0,14-11 0 16,7-8-4-16,5-8 0 0,4-7-2 15,5-6 0 32,4-10-27-47,2-3-17 0,1-3-36 0,1-5-56 0,2-5-3 0,-2-4-110 0</inkml:trace>
  <inkml:trace contextRef="#ctx0" brushRef="#br0" timeOffset="184116.2794">26863 5029 819 0,'0'0'0'0,"0"0"43"16,0 0 55-16,0 0-44 15,0 0-22-15,0 0 2 0,0 0 13 16,0 0 13-16,241 252-22 0,-233-222-26 16,-6 0-11-16,-2-2-2 0,-8 1-50 15,-4 0-22-15,-8-3-43 16,0 3-72-16,-7-6-122 0</inkml:trace>
  <inkml:trace contextRef="#ctx0" brushRef="#br0" timeOffset="194253.2877">3078 10758 236 0,'0'0'0'0,"0"0"30"16,0 0 6-16,0 0-25 15,0 0-6-15,0 0 1 0,0 0 7 16,162-8 14-16,-135 5 8 0,-2 3-8 16,-1 0-4-16,-1 0 2 0,-1 0-12 15,2 0-2-15,-2 0 1 0,2 2-2 16,3 0-7-16,-2 1 2 16,5 0-3-16,1-1-1 0,4 0-1 15,6-2 0-15,4 0 1 0,4 0-1 16,3 0 0-16,3 0 0 31,-1 0 0-31,4 0 0 16,0 0 1-16,0 0-1 0,3 0 0 0,6 0 1 15,-2 0-1-15,5 1 0 0,3 1 0 78,1-2 0-78,4 1-1 0,3-1 1 0,3 2 0 0,0-2 1 0,6 0-1 0,0 0 0 0,3 0 1 0,2 0 0 0,0 0-1 32,6 0 0-32,0 0 0 15,2 0 18-15,5-2-7 0,1 2-5 0,4 0-3 16,4 0 0-16,-1 0-3 0,1 0 0 0,4 0 1 0,0 0-1 0,7 0 0 0,1 0 3 0,0 0-2 0,1-1 0 0,-2 1 5 0,0 0 6 0,1 0 2 62,0 0 0-46,2 0-2-16,3 1-2 0,3 1-5 0,-2-1 4 31,4 0 1-31,-3 0-2 0,3 0-5 16,0 2-1-16,3-2 0 0,2 2-1 0,-3-1-1 0,4 0 0 0,-5-1 0 16,0 0 0-16,-1-1 0 0,2 2 1 0,0-1-1 0,6 1 3 0,-2-1 0 0,-1 1 4 0,1 0 3 15,-1-2-5-15,-1 5-6 0,-3-1 2 0,5-4-1 0,-5 2 0 0,4-1 0 63,-1 0 2-63,-3 0-3 0,2 0 1 0,-2-1 0 0,3 0 1 0,0 0-1 0,5 0 0 0,-2 0 0 0,0 0 0 31,0 0 0-31,-1 0-10 0,2 0-3 0,-2-1 6 0,1 0 3 0,-4 1 5 16,0-1-1-16,1 1 0 0,-4 0 0 0,1 0 13 15,0 0-10-15,-1 0-1 63,0 1-2-63,2 0 0 0,-3 2 0 15,1-2 0-15,0-1 0 0,-1 0 0 32,-1 2 0-32,0-2 0 0,1 0 2 0,4 0-1 15,-3 0-2-15,-2 0 2 0,0 0-1 0,-2 0 0 0,0 0-1 16,-2 2 1-16,2 0 0 15,0 1-22-15,1 0-3 0,-1-1-4 0,-2 0 12 0,-1 2 12 0,-3 1 4 0,-3-1 1 0,-3-1 0 0,4 0 0 0,-1 1 13 0,1-1 4 0,2 0 8 0,-1-3-9 16,-2 3-7-16,3-3-4 0,-3 2-4 47,-2 0 0-31,2 1 0-16,-2 0 0 0,-1-1-1 0,-7 1 0 0,-1-3 0 0,1 1 0 31,-5-1 1-31,-1 0 0 0,1 0-2 0,-5 0 0 0,3 0-2 0,-1 0 2 0,-2 0-1 0,-3 0 4 15,2 0-1-15,-6 0-1 0,-1-1 7 0,-6-3 4 16,-2 1 6-16,-2-1 0 63,-2 0-6-63,0 1-3 0,-2-1-3 0,0 2-3 0,-1-2-1 0,-2 3-2 15,-2-2 2-15,-3-1-1 16,-4-1 0-1,-3-1-3-15,-3 3 2 0,-1 0 2 0,-5-1-1 0,1-2 0 0,-5 0 2 0,0 3-2 0,-3-3 0 0,1 2-1 0,-1 0 1 16,-2 1 0-16,0-1 1 0,-3 2-1 0,-1 0 0 0,-3 0 0 63,-3 0 1-63,-3-1-2 15,-1 0 2-15,-4 0 0 16,-2 2-1-1,-1-2 0-15,-5 0 0 0,-1 2 1 0,-4-2-1 0,-3 0 0 0,-2 2 0 0,-5 0 0 0,1-1 0 0,-8 1 0 0,1-1 3 16,-3 2-1-16,-1-2-4 0,0 1 1 0,-5 0 1 0,3-1-51 0,-3 2-29 0,1 0-83 0,-2 0-203 16</inkml:trace>
  <inkml:trace contextRef="#ctx0" brushRef="#br0" timeOffset="196498.2672">10533 11283 410 0,'0'0'0'0,"0"0"26"15,0 0 27-15,0 0-7 0,0 0-7 16,0 0-6-16,0 0-6 0,0 0 2 16,-37-2-14-16,31 13-3 15,-3-2-3-15,4 5-3 0,-1 0-1 16,2 3-3-16,-3 2-1 0,1 3-1 16,-1-1 0-16,0 4 0 0,0-2 1 15,-2-1-1-15,0 3-1 0,1 0 1 16,1-2 1-16,-3 2-1 15,1 0 0 1,4 0 0-16,-2-4 0 0,6-3 1 63,1-3-1-63,3-2-2 31,6-5 2-16,1-1 0-15,3-3 14 0,1-4 29 0,3 0-5 0,1 0 3 0,4 0-5 0,1 0-4 0,3 0-11 0,-4 3-14 0,0 0-6 0,-3-3-1 16,0 1 0-16,0 0-59 0,-1-1 9 0,0 0-32 0,-1-4-157 0,-1-6-149 16</inkml:trace>
  <inkml:trace contextRef="#ctx0" brushRef="#br0" timeOffset="196662.4323">10911 11476 662 0,'0'0'0'0,"0"0"20"0,0 0-20 0,0 0 7 0,0 0 8 0,0 0 8 0,0 0 7 0,0 0-12 0,-11 188-8 0,11-169 0 0,3-2-4 16,2-3-3-16,0-5-2 16,2 0 0-16,-4-6-1 0,0-2 0 15,1-1-79-15,-2-5-13 0,0-8-64 16,-2-4-86-16</inkml:trace>
  <inkml:trace contextRef="#ctx0" brushRef="#br0" timeOffset="196772.7079">10959 11369 560 0,'0'0'0'0,"0"0"-247"15</inkml:trace>
  <inkml:trace contextRef="#ctx0" brushRef="#br0" timeOffset="197132.1257">11150 11640 547 0,'0'0'0'0,"0"0"-15"0,0 0 20 16,0 0-3-16,0 0 1 0,0 0 20 15,0 0 10-15,0 0 9 0,0 0 15 16,17 92-19-16,-22-92-21 0,3 0-4 16,0-7 0-16,1-2 16 15,1-6 10-15,1 1-8 0,9-4 2 16,1 2 8-16,1 2-5 0,3-3-1 16,0 2 5-16,5 1 4 0,2-1 0 15,0 5-2-15,1 1-22 0,-1 3-13 63,-7 3-7-63,0 3 0 0,-3 5 3 0,-2 6-4 0,-5 4 2 15,1 2 2-15,-5 3-3 0,0-2 0 0,2-1 0 0,-1-2-28 0,2-2 4 16,-1-1-21-16,2-4-22 0,1-2-3 0,1-1-15 0,-2-2-29 16,1 0-43-16,1-2-71 0</inkml:trace>
  <inkml:trace contextRef="#ctx0" brushRef="#br0" timeOffset="197812.0357">11696 11487 401 0,'0'0'0'0,"0"0"107"0,0 0-17 16,0 0-21-16,0 0 2 16,0 0 1-16,0 0-28 0,0 0-15 15,0 0-1-15,1 0-21 0,-2 10-7 16,-2 5 0-16,3 1 0 0,0 3 2 16,0 2-2-16,0-2 4 0,0 3 3 15,0-3 2-15,0 0-2 0,4-2-3 16,-1-3-3-16,1-3 0 15,0-3 1-15,1-1-2 0,2-1 0 16,-1-4 4-16,2-2-3 0,0 0 0 16,3 0 2-16,0 0 22 0,-2-3 1 15,5-3-9-15,0-1-3 0,3-2 6 16,1-6-3 31,4 1-3-47,3-4-7 0,-1-2-5 0,-3 0-3 0,-1 1 2 0,-6-2 2 0,-4 4-2 0,-2 2 11 0,-6 5 8 0,-2 4 2 31,0 3-1-31,-5 3 3 0,1 5-9 0,-5 7-13 0,3 6-1 0,0 3-2 16,2-1 2 15,2 2-2-31,2-3-7 0,0-1-3 0,4-4-12 0,3-1-30 0,0-4 1 0,2-2-32 62,1-5-60-62,-1-2 11 0,4 0-61 16,-4-8-179-16</inkml:trace>
  <inkml:trace contextRef="#ctx0" brushRef="#br0" timeOffset="198029.3412">12175 11364 660 0,'0'0'0'0,"0"0"131"16,0 0-48-16,0 0-51 0,0 0-12 15,0 0 10-15,0 0 8 0,0 0-10 16,0 0-15-16,130 204-11 16,-112-187-4-16,3 1-28 0,-5-2-10 15,1-4 11-15,-2-1 12 0,-3-4-1 16,-2-3-37-16,-3 1-21 0,1-4-9 16,-4-1-3-16,-1 0-1 0,1-1 5 15,0-7-23-15,0-3-115 0</inkml:trace>
  <inkml:trace contextRef="#ctx0" brushRef="#br0" timeOffset="198200.4821">12579 11416 581 0,'0'0'0'0,"0"0"275"0,0 0-188 16,0 0-34-16,0 0-27 0,0 0-14 16,0 0 11-16,0 0 8 15,0 0-6-15,-207 104-7 0,168-81 6 16,-4-1-18-16,-1 2-6 0,0-1 0 15,5-1-55-15,0 3-6 0,7 1-55 16,-1-1-57-16,2 4-202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1T00:28:10.9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21313 1277 763 0,'0'0'0'16,"0"0"42"-16,0 0-5 0,0 0 25 15,0 0-7-15,0 0-23 0,0 0-18 16,2-69-12-16,-2 69-1 0,-4 8 15 16,-1 3-5-16,-3 8-3 0,-6 11 0 15,0 5-1-15,-4 6 0 0,0 5 0 16,2 7-4-16,-3 4 1 15,1 8-2-15,-1 3-1 0,2 1 1 16,-1-2 0 0,3 0-1-16,-3-5 1 0,3-4-1 0,2-1-1 0,0-3 0 47,1-5 4-47,2-4-5 0,2-7 2 0,-3-5 0 0,2-3-2 15,4-5-30-15,-3-3-3 0,4-4-20 0,-1-2-9 16,2-5-10-16,2-6-83 0,1-2 5 0,0-3-38 31,1-6-125-31</inkml:trace>
  <inkml:trace contextRef="#ctx0" brushRef="#br0" timeOffset="372.4473">21629 1305 581 0,'0'0'0'0,"0"0"38"0,0 0 42 16,0 0 26-16,0 0-39 0,0 0-16 15,0 0-7-15,0 0-21 16,0 0-19-16,-41 18-3 0,25 26 0 16,-4 15 0-16,-5 9 1 0,-1 7-2 15,-3 7 0-15,-2 5 23 0,1 0-1 16,-1 0-7-16,2-3-3 0,3-1-6 47,0-4-2-47,3-4-2 0,-1-4-1 0,1-4-1 31,2-6 0-31,2-1 0 0,2-6-13 0,6-4-13 0,-1-6-20 0,2-8-17 0,6-5-11 0,1-11-30 0,3-6-15 16,0-6-29-16,-3-5-114 46</inkml:trace>
  <inkml:trace contextRef="#ctx0" brushRef="#br0" timeOffset="666.7207">20606 2260 720 0,'0'0'0'0,"0"0"-5"0,0 0 5 15,0 0 9-15,0 0-5 0,0 0 0 16,0 0 7-16,0 0 22 0,134 585 19 16,-118-505-5-16,0-6-3 15,-2-6-3-15,-1-11-10 0,0-8-1 16,-1-12-1 15,4-13-8-31,1-16-5 0,5-8-3 0,9-21 6 0,5-14 17 0,10-20-6 0,4-19-18 31,7-10-9-31,2-6-1 0,-1 1 0 0,-3 3-4 0,-6 7-204 0,-4 10-26 16,-11 10-255 15</inkml:trace>
  <inkml:trace contextRef="#ctx0" brushRef="#br0" timeOffset="5802.6055">17751 4326 289 0,'0'0'0'0,"0"0"38"0,0 0-4 16,0 0-16-16,0 0 0 0,0 0 25 15,0 0 5-15,0 0-4 0,-29-44-7 16,26 38 4-16,-1-3 16 16,-1 5-15-16,-2-2-25 0,-2-1-14 15,-2 1-1-15,-3-2-1 0,-1 1 1 16,-2-4-1-16,-3 0 0 0,-4-1 4 15,0-1 6-15,-5-2 2 16,-2 2 1-16,-7 1-9 0,-3-2-2 16,-3-1 0-16,-7 0-1 15,-6-1-2-15,-2 4 0 0,-5 1-10 47,-3 1 1-47,1 5 6 0,-4-1 1 0,1 2 4 0,2 2 6 0,-1-1-2 0,-4 3-5 0,1 0-1 31,-4 0 0-15,0 0 3-16,-9 1-3 0,-3 1-30 0,-7 0-25 0,-5 0-9 16,-1 0 31-16,-6-1 14 15,0 2 2-15,2-1-7 63,4 2 3-63,9 2 20 0,7 3 2 15,9-1 35-15,5 3-21 0,4 3-14 32,2 0-2-32,5 1-58 0,0 1-21 0,-1-4 14 0,4-1 12 0,3 2 35 0,0-6 18 0,7-1 1 0,5 0 0 0,11 3 13 0,8-3 3 31,10 1-14-31,3-4-4 0,5 0-199 0</inkml:trace>
  <inkml:trace contextRef="#ctx0" brushRef="#br0" timeOffset="6174.7476">14923 3842 630 0,'0'0'0'0,"0"0"45"0,0 0-27 0,0 0-10 15,0 0-8-15,0 0 0 0,0 0 0 16,0 0 4-16,-167 96 3 0,129-68 7 15,-3 2 0-15,-2 0-2 0,-4 3-2 16,-3-1 1-16,0 0-2 0,-1-4-6 16,4-1 6-16,5-3 13 15,10-5 16-15,8-1-2 16,10-4-20-16,10-1-13 0,4-1 0 16,18-2-1-16,12 0 4 0,12-1 13 31,14-3-1-31,12 2-15 0,12 1-1 78,4 1-4-78,5 4-58 0,-5-1-74 0,-9-2-271 0</inkml:trace>
  <inkml:trace contextRef="#ctx0" brushRef="#br0" timeOffset="11514.1088">18964 9131 394 0,'0'0'0'0,"0"0"13"0,0 0 24 0,0 0 40 16,0 0-26-16,0 0 0 15,0 0 9-15,0 0-6 0,13-59-11 16,-13 59-6-16,0-1-9 0,0 0-9 16,0 1-11-16,0 2-6 0,0 7 0 15,0 9-2-15,0-1 0 16,0 8 4-16,-2 3-4 0,-3 7 0 15,-1 5 20-15,-4 4-15 0,1 1 6 16,2-2-5 0,0-4-4-16,0-3 0 15,2-3-1-15,-1-5 1 0,2-1 0 0,3-3-2 0,0-4 0 47,1-2 0-47,0-4 2 0,0-4-3 0,0-3 1 0,0-2-1 0,1-2-26 0,1 0 1 47,1-2-14-47,1 0-51 0,-2 0-33 0,0 0-45 0,-1 1-171 16</inkml:trace>
  <inkml:trace contextRef="#ctx0" brushRef="#br0" timeOffset="14291.0242">18299 9969 6 0,'0'0'0'0,"0"0"60"0,0 0-44 15,0 0-9-15,0 0 10 0,0 0 10 16,0 0 11-16,0 0 16 0,-22-15-8 16,20 15-8-16,-2-1 0 0,2-3-13 15,1 4-8-15,0 0 5 0,1-2 0 16,0 2 9-16,-1 0-2 16,0-1-6-16,1 1-3 0,0-2 4 15,0 2 3-15,0 0-7 0,0 0-2 16,0 2-9-16,0 8 8 0,0 6 27 15,0 5-21-15,0 5 0 0,0 2-11 16,-2 0-1-16,-1 3 0 0,0 0 2 16,0-3-1-16,0-3-6 31,-2-3-4-31,0-2 1 0,3-2-2 0,0-4-2 0,-1-2 2 31,1-2 1-31,-1-6-3 0,0 0 2 0,2-3 4 0,0-1-3 0,1 0 13 0,0 0 10 16,-2 0 5-16,-1 0-21 15,0-5-5 17,0-3 3-32,1 1 0 0,-1-4-2 0,1-2-4 15,-2-3 4-15,4-3 0 32,0-6 0-32,0 1 2 0,0-6-1 0,1-6-4 0,4 3 1 0,1-4-2 15,4 0-2-15,1 3 2 0,0 4 1 31,1 1 2-31,3 0 17 0,-1 7 0 0,-1 0-4 0,5 5 4 0,-5 3-2 0,1 2-3 63,1 3-2-63,0 4 0 0,-3 3-3 0,0 2-6 31,0 6-4-31,-2 4-2 0,-4 5 2 16,1 3 0-16,-3 1 3 15,-3 4 0-15,-1 1-1 0,-5-4-3 0,-5 0 0 16,-3-2 5-16,-4-3-4 0,-1-3 2 0,-3-3-3 0,2 0 0 63,3-6-25-63,0-2 12 0,7-1-9 0,0 0 4 0,5 0-3 0,4 0-8 0,0 5 11 0,1 6 11 0,3 4 4 31,1 2 4-31,1 2-1 0,0 1 0 15,5 1 0-15,-2-5 0 0,-1-2 0 16,5-1 0-16,1-4 0 0,0-2 0 16,2-6 0-16,1-1 4 47,0-3-3-47,1-4 3 0,0-3 2 15,0-1 2-15,-3 1 1 0,-1-5-4 0,-4 6 0 0,-3 0-1 0,-2 6-2 0,-4 3 0 16,-1 0 2-16,0 2 1 0,-1 8 0 0,-5 2-3 0,1 4-1 0,0 4-1 0,1 1 0 0,3 2 0 0,1-1 0 0,1 1 1 15,4-3-1-15,3 1 0 0,2-3 0 16,-1-3 1-16,2-5-1 16,1 1 8-16,-1-6-3 0,0-4 0 15,1-1 2-15,0 0-1 63,-1-6 0-63,-2-5 4 0,-1 0-7 0,0-4 0 0,0-3 0 0,-2 0-1 0,-3-3-1 0,0-1-1 31,-3 3 0-31,0-2 0 0,-1 2 1 16,-5-1-2-16,-3 1-4 15,-1 6-2-15,3-1 1 0,0 5-3 0,1 4 2 0,-1 2 1 0,0 1-9 0,4 2 2 16,-1 0-5-16,2 0-2 16,-1 5 13-16,3 3 4 0,0-2 1 0,2 8 1 0,5-6 1 0,-2 3 0 0,4 0-1 46,1 0 1-46,0 0 0 0,3-3 1 0,-2 1 0 0,0-7 0 0,1 2 7 0,-2-3 1 0,0-1 1 16,1 0 2-16,-2 0 1 31,4-4-4-31,0-3-3 0,-1-2-2 0,1 1-4 0,-2-2 0 0,-1-1 3 32,-1 4-3-32,-4 0 0 0,1 2 7 0,-4-1 0 0,-2 4 6 0,0-1 0 0,0-2 1 0,0 4-3 0,-4-2-6 0,0 3-7 0,1 0 3 0,-2 1-1 0,3 7 0 62,-3-3-3-62,2 6 3 16,1-3 0-16,-1 4-2 31,2 3 3-31,0 0-2 0,0 1 1 0,-2-1 0 0,2-1 0 0,0 3 0 0,1-4 0 0,0 1 0 0,6-2-1 16,0-3 1-1,0-1 0-15,2-4 0 0,-3 1 0 0,2-5 0 0,0 0 0 0,0 0 3 0,3 0-3 63,0-6 0-63,-2 2 4 15,2-3-5-15,-3-2 2 0,1 3 1 32,-2-6-3-32,2 4 2 0,-1-4 1 0,-2 3-3 0,-1-1 2 0,2 3-1 0,-4 1 0 0,4 0 0 15,-2 3 2-15,-4-2-3 16,1 0 2-16,-1 2 2 0,0 1-4 0,0-2 2 0,0 3 2 62,0 0-4-62,0-1 2 0,-1 2 0 0,1 0-1 0,0 0-2 0,0 0 2 0,0 3-7 0,-1 2 6 0,0 1 0 0,1 6-2 0,-2 1 4 16,2 3-1-16,-1 0 0 0,1-2 0 0,0 0-1 16,0-2-1-16,3-2 4 0,1 2-1 0,1-5-2 0,3 1 1 0,0-3 1 0,2-3-2 15,-1 3 2-15,0-2 1 0,1-1-2 0,-3 1 0 16,-1-1 2-16,-1-1-3 0,1 2 2 0,1-1 2 0,-3-1-4 0,1-1 2 15,0 2 1-15,-1-2-3 0,1 0 2 16,3-3 4-16,-2-3-5 0,2-1 0 0,1-2 3 0,1 1-4 0,-2 0 2 63,-2-2 1-63,2-1-3 0,-2 1 2 0,0-1 0 0,-2-1-1 0,1 2 0 31,-1-1 1-31,-2-3-1 0,1-2-2 15,1 2 2-15,0-2 0 16,1-3-1-16,0-1 1 63,3-2 0-63,0-1-1 0,1-3 1 0,1-2 0 0,1-2-1 15,0 0 0-15,-5 3-4 0,1-1 7 31,2 4-2-31,-6 5 0 0,-1 1 0 0,-2 5 1 0,0 6-2 0,0-1 2 0,-3 5 6 16,0 2-9-16,-3 1 2 0,2 3 0 0,2 9-8 16,1 6 7-16,-2 6 0 0,2 8-2 0,-1 3 5 0,0 5-2 0,2 4 0 15,0-2 0-15,0-3 0 0,0-1 0 0,2-7 0 0,1 1 1 0,2-3-2 0,-2-4 2 78,5 0 0-78,-4-5-2 0,2-3 2 0,-2-1 0 0,0-6-2 0,-1-3 2 32,-1-4-2-32,-2-3-33 0,0 0-14 0,0-6-11 15,0-5-76-15,-1-8-41 0,-9-8-65 0,0-2-214 0</inkml:trace>
  <inkml:trace contextRef="#ctx0" brushRef="#br0" timeOffset="14563.322">19109 10097 285 0,'0'0'0'0,"0"0"-14"0,0 0 17 0,0 0 150 0,0 0-63 0,0 0-21 0,0 0-18 0,0 0 1 0,107 9 1 0,-94-5-19 0,0 1-23 16,-3-2-9-16,-1-3 2 15,1 0-2-15,0 0 1 0,1-3 3 16,0 0-4-16,-4-2-1 0,1 5 7 16,0 2 11-16,-2 7 15 0,0-1 15 15,-1 5-2-15,1 3-14 16,0 3-15-16,1 0-8 0,-2 0-3 16,1 3 7-16,-3-5-5 0,3 3-5 15,1-4-2 32,-1-4 0-47,0-2-1 0,-1-6 2 0,0-1-6 16,1-3-9-16,-3 0-3 0,1-4-28 0,-2-5-46 0,0-6-15 0,-1-2-70 31,-1-5-107-31</inkml:trace>
  <inkml:trace contextRef="#ctx0" brushRef="#br0" timeOffset="14898.6985">19414 10068 548 0,'0'0'0'0,"0"0"9"0,0 0-9 0,0 0 40 15,0 0 9-15,0 0 4 0,0 0-21 16,0 0-18-16,0 0-8 0,81 63-1 16,-67-56-2-16,0 1 3 0,-4 0 11 15,0 2 5-15,-6 0 16 16,-1 5 17-16,-3 0-4 0,0-1-7 16,-2 2-17-16,0-5-17 0,1 0-9 15,1-5 2-15,0-4-1 0,0-2-3 16,0 0 2-16,6-4 7 0,-1-5-3 15,4-4-2-15,2-1-2 0,1-3-2 16,1 1-1-16,2 7 2 0,-1 5 0 16,-5 4 0-16,-2 8 6 15,0 5 12-15,-4 6 1 0,1 1-9 32,-2 4-6-32,1-5-3 0,-1-1 2 0,2-2-5 0,3-3-2 0,1-4-6 15,3-2-31 1,0-2-25-16,4-5-30 15,4 0-19-15,0 0-71 0,1-3-127 0</inkml:trace>
  <inkml:trace contextRef="#ctx0" brushRef="#br0" timeOffset="15515.9861">20106 10167 397 0,'0'0'0'0,"0"0"33"16,0 0-13-16,0 0 10 0,0 0 5 15,0 0-7-15,0 0-9 16,0 0-8-16,0 0-5 0,-64-32 2 16,61 35 7-16,2 6 9 0,1 1-7 15,5 2-1-15,8 3 8 0,3 2 5 16,4 6 15-16,0 3-17 0,1 0-6 16,-3-1-10-16,-4 2 3 0,-5-4-3 15,-5 2-2-15,-3-4 1 0,-1-1-1 31,-1-4 3-31,-4 1 2 0,-3-5-5 0,-3-2-1 0,-1-3 6 16,-3-2 7 0,-4-2-5-16,-3 0-3 0,-1-2-6 0,0-1-5 0,0-4 2 31,1-2-2-31,7-4 0 0,1-5 1 0,9 0-1 0,5-2-3 16,2-4 2-16,16-3 4 0,7-4-7 15,8-1-2-15,7-3-3 0,3 2-9 63,2 2-21-63,-1 3-45 0,-2 5-135 0,-6 3-233 0</inkml:trace>
  <inkml:trace contextRef="#ctx0" brushRef="#br0" timeOffset="17016.0502">20824 9783 474 0,'0'0'0'0,"0"0"14"0,0 0 21 16,0 0 25-16,0 0-29 0,0 0-10 16,0 0 6-16,0 0 7 0,0 0-1 15,38 435-15-15,-38-399-1 0,0-2-6 16,0-6-2-16,0-6-3 15,-1-3 2-15,-2-10 8 32,0-6 6-32,0-3 10 0,-3 0 16 0,0-6-27 0,-2-8-11 31,-1-7-4-31,2-8-3 0,-2-7-1 0,2-2-3 16,5-6 1-16,2 0 0 0,0-5-20 0,7 3 19 0,1-1 0 15,2 1 0-15,3 1 2 16,2 1 6-16,2 6 1 47,2 5 3-47,5 6 2 0,0 2 7 0,4 6-7 0,-2 1-7 0,-2 6 0 0,2 3 0 0,-1 6-1 0,-2 3-2 47,-4 11 4-47,-1 3 1 0,-7 10-1 15,-6 4 8 1,-5 5 4-16,-2 2 2 0,-9 1-10 0,-4-1-7 0,-6-3-3 0,-2-1 2 78,-2-5-4-78,0-4-13 0,2-3 7 0,4-5-2 0,6-1-3 0,3-4 2 0,5-2 2 16,5 0 1-1,0-1 1-15,10 1 8 0,1 4-2 31,9-3 0-31,2 6 11 0,4-6-6 0,3 1 0 0,-3-1-3 0,-1-1-2 0,-3-4 0 0,0-1 3 63,-4-1-4-63,-2-1 2 0,-3 0 3 0,-3-2-3 16,2-2 2-16,-1-6 0 0,-3 4-4 0,0 1 2 15,-6 2 3-15,-2 3-5 0,1 3-3 0,0 7-1 0,-1 5 10 31,0 5 2-31,0 0-3 0,-2 2-5 0,2-1 2 0,0-7 1 0,3 2-2 0,4-7 0 0,1-4 3 32,1-5-5-32,5-1 4 0,2-8 4 0,1-3-5 0,3-6 1 15,0-2-1-15,2 0-2 0,-5 2 2 32,2 5 3-17,-8 2 16-15,-2 6 0 0,-4 4-7 0,-3 1-13 0,5 9 0 0,1 4 5 31,-3 5-6-31,5-2 2 0,-2 0-2 0,-2-4-18 0,5-6 14 16,-1-4 2-16,3-2 2 0,3-5 2 0,-1-9 3 0,5-3-4 0,0-3 0 0,2-2 3 0,1-6-3 0,-2 1 0 16,-1-4 2-16,3-3-2 0,-3-1 0 15,0-3 0-15,0-5 0 0,-1 0-5 0,0 1-7 0,1 0 1 0,-2 0 4 0,2-2-1 0,-2 6 4 47,-3 4 5-47,-2 10-1 0,-5 6 0 0,-4 8-1 16,-3 7 1-16,-1 3 0 0,0 2-1 0,-5 8 0 0,-4 5-2 0,-3 7 4 0,-1 6-2 0,-2 4-12 15,1 9 1-15,-2 0 7 0,2 3 3 16,-1 1 0-16,7 1-2 0,3-4 2 0,3-1 2 0,2-3 0 0,5-2-3 0,5-6 4 47,7-2-2-47,0-6-2 0,2-4 4 47,3-3-2-32,1-8-2-15,0-1 4 32,4-5 1-32,1-1-3 0,0-5 2 0,0-4 3 0,0-4-2 0,-2 2 1 15,-4-3-2-15,-2-3-2 0,-8 3 2 0,-1-4 2 0,-4 0-1 0,-6 2 1 0,-1 1-1 32,-8 2-3-32,-8 1 1 0,-3 7 0 46,-6 3-10-46,-1 4 3 0,-1 11 5 16,2 8-2-16,4 6 4 0,0 0 0 0,9 3 8 47,6 2 4-47,6-2-3 0,4-3-7 0,8-4 1 0,7-5-1 31,4-4 0-31,4-3-2 0,6-4 0 0,0-1-21 0,0-5-22 0,-2 3-86 0,-5-4-153 0,-5 0-233 63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1T00:24:43.9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2882 2153 517 0,'0'0'0'0,"0"0"43"0,0 0-12 16,0 0 19-16,0 0 2 0,0 0 19 31,0 0-4-31,0 0 0 0,22-149-9 0,-21 137-11 0,-1 6 9 0,0 3-20 15,0 3-18-15,0 0-10 0,-3 9-4 16,-3 6-2-16,0 9-3 16,0 8 0-16,-2 0 2 0,3 4 0 15,-1 0-1-15,1 2-1 0,-2 3 1 47,-2 5 1-47,-2 6 1 16,-5 4-1-16,-3 1-1 0,-4 1 0 0,-2 0 5 15,0-7-7-15,4-2 4 16,1-6-1-16,6-7 1 0,4-7 0 0,6-3-3 0,4-7 1 0,1-4 0 0,12-4 8 16,5-6 28-16,10-5 0 0,5-3-8 0,6-9 2 0,2-1-5 31,-1 0-11-31,-1 0-12 0,0 2 0 0,-6 3-4 0,-2 1-35 16,-3 0-4 30,-2 3-30-46,-3 1-76 0,-1-2-47 0,-3-1-126 0</inkml:trace>
  <inkml:trace contextRef="#ctx0" brushRef="#br0" timeOffset="291.8199">3415 2541 778 0,'0'0'0'0,"0"0"146"0,0 0-47 16,0 0-12-16,0 0-35 0,0 0-32 15,0 0-10-15,0 0 1 16,0 0-1-16,-11 47-3 0,6-28-2 16,5 5 0-16,-1 2-1 0,-2 0-2 15,2 2 4-15,-1-2-2 0,2-3-2 16,0 0-1-16,0-5 0 0,0-5 0 15,2 0 0-15,3-2 0 16,0-8-2-16,-1 0-57 0,2-3-32 0,-3-5-46 16,0-8-48-16,-2-6-196 15</inkml:trace>
  <inkml:trace contextRef="#ctx0" brushRef="#br0" timeOffset="429.418">3421 2371 1027 0,'0'0'0'16,"0"0"28"-16,0 0-24 0,0 0-5 16,0 0-5-16,0 0-89 0,0 0-42 15,0 0-125-15,0 0-296 0</inkml:trace>
  <inkml:trace contextRef="#ctx0" brushRef="#br0" timeOffset="917.9462">3645 2573 633 0,'0'0'0'0,"0"0"101"0,0 0-27 0,0 0 35 0,0 0-34 0,0 0-8 16,0 0-4-16,0 0-23 0,0 0-6 16,51 186-10-16,-51-172-9 15,0-2-6-15,0-3-4 0,0-2-1 0,0-5 1 16,-3-1-3-16,2-1 3 15,1 0 2-15,0-3 0 0,-2-6-4 16,2-1-2-16,0-5-2 0,4 0 1 31,3-4 0-31,4 2 0 0,1-3 1 0,1 3-1 0,4 0 0 32,-2-1 0-32,4 3 5 0,-1 2 4 0,0 4 2 0,-1 0 2 0,-2 3 1 46,-1 6-5-46,-3 0-4 0,-1 10-3 47,1 2 2-47,-6 2 5 0,1 3 0 0,0 1-3 0,-1 0-2 0,-1-3 0 16,1 2 0-16,-1-3-1 0,0-1-4 0,3-1 2 0,1-4 1 0,-1 1-2 0,0-2 0 0,-2-1 0 16,0-3-53-16,0-1-7 0,2-1-18 62,-3 0-42-62,4-1 8 0,0 0-6 0,2-5-56 0,1-4-62 16,2-1-148-16</inkml:trace>
  <inkml:trace contextRef="#ctx0" brushRef="#br0" timeOffset="1532.4345">4179 2549 521 0,'0'0'0'0,"0"0"108"0,0 0-25 0,0 0-13 16,0 0-29-16,0 0-5 0,0 0 6 16,0 0-2-16,10-29-1 15,-9 29-6-15,0 0-13 0,2 0-9 16,-3 0 7-16,1 1 12 0,1 2-4 16,0 2-5-16,5 4-3 0,-4-2 5 15,2 2-5-15,-2 0-2 0,-1 1-4 16,-2-1-2-16,0 0 1 15,0-2-2-15,0 0 6 0,0-2 1 16,0 0-2-16,0-1-3 0,-1-2-2 16,1 4-3-16,0 2-5 0,-1 3 1 15,1 3 1-15,0-1-1 0,0 2 6 16,0-1-1-16,0 1-1 31,0 2-1-31,2-2-3 0,2-2 0 0,0 0 1 0,0-3-3 0,1-1 0 16,0-2 4-1,1-3-4-15,0 1 0 0,1-2 0 0,1-3 4 0,1 0-1 16,2 0 2 0,1-3-4-16,-2-3 1 0,2-2 0 47,2-1 1-47,-1-2-4 0,1 0 2 0,-3-2 1 0,-2-1-2 15,3-3 0-15,-2 3 1 0,-2-1-1 16,2-2 0-16,-3 1 0 0,-3-1 1 15,1 2 0-15,0 0-2 0,-4 2-5 0,1 5 5 0,-1-1 1 0,-1 4 0 0,0 2 0 32,0 3 1-32,-1 0-1 0,1 0-8 0,0 6 6 0,0 5-5 0,0 5 8 15,1 3 0 32,5 0-1-31,-2-1 0-16,3 1 5 15,0-3-5-15,1-1 0 0,2-2 3 0,0-5-3 16,0 2 4-16,2-3-3 0,-4-2-2 0,1 1-22 16,0-4-58-16,2 1-76 0,0-3-50 0,4 0-75 0,-1-7-317 0</inkml:trace>
  <inkml:trace contextRef="#ctx0" brushRef="#br0" timeOffset="1807.8598">4736 2532 611 0,'0'0'0'0,"0"0"119"0,0 0 16 0,0 0-64 16,0 0-20-16,0 0-3 0,0 0 2 15,0 0-2-15,0 0 0 16,78 128-11-16,-61-114-16 0,6 1 6 16,-1-2 2-16,2 1-9 0,-1 2-12 15,-1-6-2-15,-3 4-5 0,-3-1-1 16,-1 1 0-16,-3-3 3 0,-5-3-20 15,3-2-10-15,-2-1-12 0,1-4-30 16,-3-1-10-16,3 0-12 0,0-7-18 16,1-1 14-16,-4-3-59 15,0-2-79-15,-4 0-83 0</inkml:trace>
  <inkml:trace contextRef="#ctx0" brushRef="#br0" timeOffset="1992.3886">5069 2627 444 0,'0'0'0'0,"0"0"179"0,0 0-74 16,0 0-5-16,0 0-7 0,0 0-38 16,0 0-13-16,0 0 19 0,0 0-5 15,-92 42-1-15,67-17 3 0,-2 2-16 16,1 4-15-16,0-4-17 16,5 1-5-16,-1-3-4 0,6-2-2 15,1-4-56-15,3-5-29 0,7-6-102 16,-3-3-72-16,-1-5-375 0</inkml:trace>
  <inkml:trace contextRef="#ctx0" brushRef="#br0" timeOffset="5644.5042">7495 2265 262 0,'0'0'0'0,"0"0"-28"16,0 0 29-16,0 0 34 0,0 0-6 15,0 0 13-15,0 0 8 0,0 0 7 16,-83 36 11-16,79-33-9 0,-1 0-23 16,2 4-22-16,0 5-8 15,-2 3 8-15,-1 6-2 0,-2 4-8 16,-1 2-3-16,1 3 2 0,0-3-2 16,3 1-1-16,0-4 0 0,5-3 2 15,0-4-2-15,9-1 8 0,1-2-1 47,1-3 5-47,2 0 3 0,-1-3 2 63,1 0 7-63,-1 1 3 0,4-3 3 0,-2-1-4 0,4-1-1 0,0 0 11 0,2-2 12 0,0-2-14 0,3 0-10 0,0-1-3 31,1-7-4-31,-2-2 3 0,3-7 2 0,-1-4 3 0,-1-4 4 0,-2-1 10 31,0-2-11-31,-3-3-6 0,-6-1-3 0,0-2-2 0,-5 0-2 0,-2 0-4 63,-5 3-2-63,0 4-2 0,-4 1 3 15,-6 6 0-15,0 2 1 0,-2 3 1 0,0 7-5 0,-2 2-2 0,0 6-6 0,0 0 1 0,0 1 0 0,-4 10 0 31,2 2-29-31,2 4-10 0,2 3-34 0,1 3-29 0,3-1-25 0,4 0-86 0,1-3-70 16</inkml:trace>
  <inkml:trace contextRef="#ctx0" brushRef="#br0" timeOffset="6180.9846">8417 2182 590 0,'0'0'0'0,"0"0"22"0,0 0 58 16,0 0-27-16,0 0-20 0,0 0 6 15,0 0 17-15,0 0-17 0,0 0-4 16,-159-9 0-16,144 13-13 15,1 2-7-15,5-1-9 0,6 1-4 16,3-1-2-16,0 1 0 0,3 3 0 16,6 3 9-16,3 0 0 0,3 2 0 15,3 0 3-15,-1 4 12 0,4 2-6 16,-1 5-3-16,0 0 6 16,-2 0-6-16,-2-1-2 0,-3 0 0 62,0-2 3-62,-3-4-1 0,-1 0-4 31,-4-2-2-15,-2-5-1-16,-2-2 8 0,-1-4 0 0,0-2 0 0,-3 0 18 0,-8-2 3 0,-6 4-13 0,-7 1-12 0,-8 0-4 16,-3 2-5-16,-4 3-2 0,-4-4 4 15,2 3-5-15,0-4 0 0,1 3 0 0,4-3 1 0,4-3-20 0,2-3-8 0,7 0-9 63,2-3-45-63,11-3-32 0,6 1-77 0,4 0-234 0</inkml:trace>
  <inkml:trace contextRef="#ctx0" brushRef="#br0">10550 2256 570 0,'0'0'0'0,"0"0"27"0,0 0 44 15,0 0-19-15,0 0-15 0,0 0 4 16,0 0-5-16,0 0-3 16,-17 164 15-16,12-121-7 0,2 1-9 15,-4 1-7-15,2-3-8 0,-1-3-7 16,3-5-3-16,-2-5-1 0,1-5-1 16,2-6-1-16,-1-4 5 0,2-3-5 15,-3-7-3-15,3-4 5 0,1 0 9 16,0-9 9-16,0-5-17 15,0-3-5-15,0-6-2 0,0-2 0 16,0-3 4-16,0-3-5 0,0-1 1 16,0-4 1 15,0 3-2-31,5-4 2 0,-1 0-2 0,4-1-1 0,-2-2 4 0,6 3-2 16,3 2 0-16,1 3-3 15,5 2 2 1,4 2-3-16,4 3 7 15,0-3 6-15,1 5 1 0,1-2 7 0,-4 6 12 16,-3 4 12-16,-3 6-10 0,-2 9-11 0,-4 0-4 0,-3 13 0 63,-5 8-2-63,-5 4-5 0,-2 5-2 0,-9 1-2 0,-3 1-4 31,-7-4 3-31,0 1-3 15,-2-5-2-15,1-2-11 0,2-5-2 0,2-4-4 0,3-2 6 0,2-5-2 16,3 2-5-16,4-2 7 0,1 1 5 0,2 5 2 0,1 4 5 0,4 1 0 0,1 6-3 0,4-1 5 0,2 2 4 0,2-1 3 0,2 0 1 16</inkml:trace>
  <inkml:trace contextRef="#ctx0" brushRef="#br0" timeOffset="8121.1783">11463 2513 595 0,'0'0'0'0,"0"0"39"0,0 0 64 0,0 0-18 0,0 0-15 0,0 0 15 0,0 0-2 0,0 0-35 0,0 0-19 0,3-18 1 0,-9 36 1 15,-1 3-11-15,0 3-10 16,1 6-3-16,-1-4-4 0,3-1-3 16,1-4 0-16,3-5 4 0,0-4-5 15,2-5 2-15,3-4 2 0,4-2-3 16,0-1 0-16,0-1 9 0,-1-3-5 15,4-5 1-15,-1 3-3 0,0 2-3 16,0 3 2-16,-1 1 16 0,2 7-6 16,-1 3 5-16,-2 3-8 15,1 0-5-15,-3 2 2 16,1-3-3 0,0-4-4-16,2-6 4 0,3-2 0 0,1-2 0 0,6-9 2 15,1-4 0-15,-2-4-5 16,4 0 2-16,-1-5 1 62,-4 1-3-62,2-5 2 0,-4-5 1 16,3-2-3-16,-3-7-4 31,3-4 0-31,-2-2-11 0,-1-4 8 0,2 1 4 0,0 1-2 16,-2 1 8-16,1 5-2 0,-4 1 0 0,-3 5-1 0,-2 5 2 0,-6 5-2 0,-2 5 2 0,0 7 17 0,-4 7-4 0,-1 7 0 0,0 4-6 0,0 14-7 15,1 14 0-15,-3 12 0 0,2 14-2 0,-3 12 2 0,5 3 2 16,1 2-4 31,2-4 2-47,0-4 0 0,2-7-2 0,4-6 2 0,2-10 0 0,0-7-1 0,-1-11 0 0,0-6 1 0,0-8-1 0,-2-4-19 31,-1-1-2-31,-1-5-5 0,-2-3 7 0,-1-6-9 0,0-4-59 16,-6-6-254-16,-2-6 480 0,-5-7-278 0,-2-7-219 15</inkml:trace>
  <inkml:trace contextRef="#ctx0" brushRef="#br0" timeOffset="8745.7161">11810 2320 367 0,'0'0'0'0,"0"0"284"0,0 0-145 0,0 0-34 15,0 0-32-15,0 0-2 0,0 0 10 16,0 0-27-16,0 0-27 0,256 80-10 15,-237-72-34-15,-3 3 34 0,-1-2 37 16,-2 7-32-16,-4-3-1 0,-2 6-4 16,1 1-3-16,-5 3-7 15,-1-1-7-15,1-2 0 0,-2-1 5 16,2-4-6-16,-1-3 2 0,2-4 2 16,-4-3-4-16,4-4 2 0,-2-1 3 15,2 0-5 16,-1-8-12-31,-1-4-28 0,0-7-22 16,-2-3 7-16,0-5-11 0,1-4-38 0,0-1-3 0,0-5 27 0,3 7 60 0,-1 6 25 16,-1 6 33-1,-2 8 70-15,2 3-12 0,-2 2-39 0,0 5-45 16,4 0-12-16,3 5-2 0,1 3 3 31,4 7 0-31,1 3 3 63,2 4-3-63,2-1 0 0,-3 2 2 0,2-3-3 0,-5 0 2 15,-1-1 0-15,-1-2-1 0,-6 1 21 16,-3 0 10-16,0-4 10 16,-2 1-12-16,-1-2-9 0,0-3-13 0,0-4-2 0,0 0-4 0,3-6-1 0,0 0 0 0,4 0 0 0,2-10-9 0,3-3 4 0,2-2-2 0,2-3 2 0,5 1 5 0,-2 2 0 31,0 3 0-31,-1 5 0 0,-3 2 30 0,1 4-14 15,0 1-2-15,1 1-1 0,2 5 8 0,-4 6-3 16,0 4-3-16,-6 2-4 63,-4 3-1-63,0 1-6 31,-1-1-5-31,-1-1-17 0,0-2-31 0,0 1-44 0,-6-8-10 15,-1 1-25-15,-2-6-87 0,-3-2-46 0,-5-2-124 0</inkml:trace>
  <inkml:trace contextRef="#ctx0" brushRef="#br0" timeOffset="9306.0213">11148 2502 474 0,'0'0'0'0,"0"0"71"16,0 0-1-16,0 0 20 0,0 0-22 15,0 0-30-15,0 0-18 16,0 0-3-16,0 0-2 0,-51-22-5 15,42 32-1-15,0 2 0 0,-7 3 5 16,2 6 2-16,1 4 16 0,-1 7-2 16,5 0-5-16,0 4-4 0,7-4-3 15,2-6-1-15,2-1-1 0,10-5 0 16,3-8-7-16,3-5 4 31,4-7 15-15,2-1-1-16,5-14-2 0,-3-5 7 0,3-5 0 15,-3-1-8-15,-4-3 0 0,-8 2 2 0,-4-1-6 0,-10 2-8 0,-2 4-3 16,-9 6-7-16,-2 4 2 0,0 7-4 31,-2 5 0-31,1 1-101 0,3 10-24 0,-1 5-102 0,1 3-141 0</inkml:trace>
  <inkml:trace contextRef="#ctx0" brushRef="#br0" timeOffset="10301.2142">12841 2573 385 0,'0'0'0'16,"0"0"46"-16,0 0 43 0,0 0 21 16,0 0-2-16,0 0-14 0,0 0 22 15,0 0-47-15,0 0-25 0,20-63-9 16,-29 63-11-16,1 0-11 0,-3 3-7 15,0 4 0-15,1-1-4 0,0 3-4 16,0 1 4-16,3 2-2 0,3 2 0 16,0 1-2-16,4-3 1 15,0 0-3-15,7-3 4 0,3-5 0 16,4 0-2-16,2 4 3 0,4 2 1 16,1 5-3-16,0 3 2 0,1 6 7 15,-2 6 6-15,-6 5 6 31,-5 5 0-15,-6 1-4-16,-3 1-4 0,-9 0-2 0,-5-3-1 0,-4 2-2 0,1-7-4 0,-5-4-4 0,0-4 2 16,1-7 4-16,-2 2-5 31,0-5 0-31,-2-5 5 0,4-5-7 47,0-6 1-47,4-5 1 0,4-14-21 15,7-9 3-15,6-7 8 32,7-9-2-32,17-4 5 0,10-2-6 0,11 6-16 0,4 0 5 15,4 7 7-15,-3 7-33 0,-1 5-75 16,-4 4-183-16</inkml:trace>
  <inkml:trace contextRef="#ctx0" brushRef="#br0" timeOffset="11028.7799">14460 1977 503 0,'0'0'0'0,"0"0"102"0,0 0-8 15,0 0-26-15,0 0-34 16,0 0-9-16,0 0-4 0,0 0 0 15,0 0 13-15,-9 25 6 0,8 17-7 16,-2 8 0-16,1 13 2 0,0 6-5 16,2 5 6-16,0 3 8 0,0-2-15 15,0 1-16-15,0-8-7 0,0-4-1 16,0-10-5-16,-3-8 0 47,-1-4 6-47,1-9-5 0,2-8-1 0,1-7 0 0,0-5 3 0,0-6-4 31,0-3-16-31,0-2-40 0,-5-2-41 0,1-4 10 0,-2-8-93 16,-5-5-143-16,-2-6-97 0</inkml:trace>
  <inkml:trace contextRef="#ctx0" brushRef="#br0" timeOffset="12232.5572">14274 2531 573 0,'0'0'0'0,"0"0"155"16,0 0-55-16,0 0 13 0,0 0-42 16,0 0-20-16,0 0-12 0,0 0-20 15,0 0-4-15,415 38-3 0,-379-38 10 16,-10 0 1-16,-4 0-4 16,-7-2-6-16,-4 1 1 0,-5-1-4 15,-3 1 1-15,-3 1-2 0,-1 0 2 16,-6 4 1-16,-5 5-9 0,1 3-5 15,-4 2 4-15,-2 5 0 0,1 2-4 16,1-1 4-16,-1 0-4 16,4 0 0-16,3-3 0 0,3-4 0 15,5-5-10-15,1-3 3 32,7-5-4-32,1 0 0 0,4-6 9 0,3-1 5 0,1-2-2 0,0 5 1 31,2 4 0-31,-1 0 0 0,0 8 8 0,2 2 9 0,-3-1-7 62,3-1-1-62,-1-3-6 0,1-4-3 0,2-1 0 0,3-4 5 32,2-10-4-32,5-5 3 0,0-5-3 0,2-5-2 0,2-3-5 0,1-5 1 0,-2-4-2 0,-1-2 7 15,-4-3 0-15,-3 1-17 0,-5-5 12 0,-6-7 3 31,-4 1-1-31,-7-5 5 0,0 1-2 0,-4 6 0 0,0 5 0 0,0 12 2 0,0 11 7 0,0 10 6 47,-3 8-7-31,0 8-4 15,-3 8-1-31,-1 9-5 0,-3 15-1 0,-1 12 5 16,-2 11-2-16,1 10 0 15,-2 3-1-15,4 4 1 0,1-2 0 0,1-1-4 16,4-1 4-16,1-8 0 0,0-8 0 0,1-8 1 0,2-9-1 0,0-7-2 0,1-7 4 0,5-5-4 0,0-7 2 0,2-7 0 16,2-2 0-16,0-9-4 0,1-4 4 0,-1-6 0 0,-2-4 1 62,1-4 1-46,-2-6-2-16,-6-7 0 0,-1-1-2 0,-6 3-24 15,-5 1 18-15,-1 12 2 0,3 9-7 16,1 7 9-16,2 9 1 0,3 0-6 0,2 12 2 0,0 4 4 16,1 2-1-16,5 4 3 0,5-2 1 0,6-2 0 15,-1-4-3-15,6-3 3 0,2-7 20 0,3-4-3 0,-1-6-3 0,1-6 6 0,0-5 1 0,-1-2-2 0,3-5-4 0,0-5-1 0,3-4-6 16,1-5-3-16,-2-2 5 0,0-2-7 16,-5-3-1-16,-4-4 2 46,-2-1-4-46,-5-1 0 0,-1 0 0 16,-2 9 3-16,-3 4-4 0,0 12 2 16,-3 10-2-1,-4 7 0-15,-1 6 2 0,-7 3 2 0,0 11-5 0,-5 8 2 0,0 8 0 0,-6 14 0 0,2 5-1 0,-1 8-1 0,-3 3 1 16,4 2 1-16,0 4 0 31,3-1 0-31,5-1 1 0,4-6-1 0,4-5 0 0,2-6 0 47,10-7 0-47,3-9-3 0,6-5 5 0,6-7-1 31,-1-5-2-31,6-7 1 0,2-4 1 0,1-6-2 0,1-7 2 0,-4-2 0 16,-1-2-2-16,-7-3 2 0,-2-3 2 0,-5-4-5 0,-5 2 4 0,-8 0 2 0,-4 3-5 0,-12 7 2 0,-9 6 1 16,-2 8-2-1,-4 3-8-15,-2 15 7 0,2 3-2 0,7 8 5 0,5-2-3 63,11 2-3-63,7-3 4 31,11-3 0-31,7 0-5 0,5-4 7 0,5-2-1 16,-1-3-2-1,2-1 1-15,0-3 2 0,-2 0-4 0,-1 0-33 0,0-2-42 16,-3-1-63-16,-2-3 8 0,-6-3-84 0,-6 0-222 0</inkml:trace>
  <inkml:trace contextRef="#ctx0" brushRef="#br0" timeOffset="13694.7794">2394 3438 683 0,'0'0'0'0,"0"0"-6"0,0 0 18 16,0 0 28-16,0 0-34 0,0 0-4 15,0 0-1-15,0 0 5 16,345-59 16-16,-285 53 3 0,2-1 4 16,2 0-7-16,6 0 3 0,2-1-5 15,6 2-9-15,4 0-4 16,3 1 5-16,0-1 0 0,0 1-4 0,0-2 2 15,2 0 2 48,0 1 1-63,5-2-2 0,6-1-4 0,6-1-1 0,5-6-6 0,8 4 0 0,5-2 2 0,6 1-1 31,1 4 1-31,2 0-2 0,-5 5 0 16,-1 0 0-16,-4-2 1 0,-1 3-1 0,2 1-1 0,2-2 1 0,4 4 1 0,1-7-1 0,5 1 0 0,-2-1 1 15,1-1-1-15,1 2 0 0,-2 2-2 0,1 3 3 16,3 1-2-16,-2 1 0 63,0 4 2-63,0 1-1 0,-5 2 0 0,3 1 4 0,-2-3-3 0,3-2-1 15,5 0 0-15,0 1 2 16,3-1-2-16,2-1 1 0,-4-1-1 0,2 1 1 0,-4-3 0 0,3 2-1 15,0 3 0-15,-2 1 0 0,-1 1 0 0,-3 3 0 0,-7 0 2 0,-2-3-1 16,0 0 0-16,5 1 4 16,2-4-4-16,8 3 0 0,1-3-1 0,1 1 0 15,-1-3 2-15,-6-2-1 78,0 3-1-78,-4 0 0 0,-2 1 0 0,0 3-1 0,-2-1 0 0,-3-2 2 0,-3 1-1 0,-2-2-1 0,-3-2 2 0,0 2 13 0,-5-1-1 32,4 0-7-32,2 3-5 0,-4-2-1 0,3 0 0 0,-4 0 2 31,-4 0-3-31,0-1 2 0,-7 0 0 0,0 1-1 0,-3 0 0 0,-4 0 3 0,0-2 7 0,0 3-2 0,0-3-5 0,-1 1 2 62,-1 1 1-62,-2-2 0 0,0 1-5 0,1 0 2 0,0 1-3 0,-3-2 0 32,3 1 0-32,0 1 3 0,2-3-4 0,0 1 2 0,-1 1 1 0,-2 1-3 15,1 0 2-15,-1 0 0 0,-1-2 3 0,1 2 7 0,-1 0-1 0,-2 0-2 0,3-1 2 16,-1 0-3-16,1-2-5 0,3 1 3 0,2-1-4 16,-2 3-2 46,-1-3 2-62,0 0 0 0,-4 1-1 16,-2-1 0-16,-3 0 0 31,-6 0 0-31,-5 0 0 0,-4-1 2 0,-7-1-3 0,-3 1 2 0,-8 1 0 0,-3 0-2 0,-5-1-19 0,-6-1-13 16,-4 0-17-16,-9-1-26 0,-3 0-84 0,-11-1-137 0,-8-3-93 0</inkml:trace>
  <inkml:trace contextRef="#ctx0" brushRef="#br0" timeOffset="14084.3718">16794 2667 768 0,'0'0'0'0,"0"0"46"16,0 0-1-16,0 0-5 0,0 0 3 15,0 0 12-15,0 0-2 0,0 0 1 16,0 0-6-16,56-62-7 0,-53 59-5 16,-2 2-20-16,-1 1-6 15,0 0-3-15,0 0-4 0,0 1-6 16,-3 4-53-16,-2 3-36 0,5 4-37 16,-1-1-140-16,-1 0-113 0</inkml:trace>
  <inkml:trace contextRef="#ctx0" brushRef="#br0" timeOffset="14251.8621">16729 2946 829 0,'0'0'0'0,"0"0"129"0,0 0 20 0,0 0-21 0,0 0-74 0,0 0-29 0,0 0-19 15,0 0-4-15,0 0 1 0,52-64-6 16,-47 60-41-16,1 2-50 0,-1 0-165 15,0 1-186-15</inkml:trace>
  <inkml:trace contextRef="#ctx0" brushRef="#br0" timeOffset="18107.4359">3143 4360 548 0,'0'0'0'16,"0"0"9"-16,0 0 18 0,0 0-15 15,0 0 9-15,0 0 32 0,0 0-11 16,0 0-12-16,0 0-8 16,-39 63 1-16,36-50 3 0,1 8 12 15,2 3-2-15,0 6-2 0,1 6-2 16,4 5-12-16,-1 0-6 0,0 1-4 15,-1-4-4-15,1-3-4 0,-4-2-1 16,3-1 1-16,-3-7 1 0,0-5-5 31,0-1-8-31,0-8-27 0,1-3-65 0,8-2-59 63,1-6-112-63</inkml:trace>
  <inkml:trace contextRef="#ctx0" brushRef="#br0" timeOffset="18530.2239">3144 4269 613 0,'0'0'0'0,"0"0"88"0,0 0-41 0,0 0-32 0,0 0-12 0,0 0 2 0,0 0 8 0,0 0 4 0,0 0-3 0,-160 71 0 0,137-33 2 0,2 5-6 0,4 7 2 0,2 8 4 16,3 4 6-16,4 4-5 15,4 0-1-15,4 0 2 0,0-8 6 16,13-10-6 0,9-7-7-16,6-10-9 0,5-9-1 0,5-8 1 0,2-11 1 62,6-3 5-62,3-14 19 0,5-6 2 0,2-12 0 0,2-6 11 0,1-10 0 0,-1-3 3 0,-6-5-14 0,0-2-3 47,-10 0-14-47,-13-2-6 0,-12 0-5 0,-17 6 2 0,-9 1 0 0,-14 5-1 0,-4 9-1 16,-3 13-1-16,-4 8 0 0,-2 12-38 0,-9 6-5 0,-6 9-36 0,-4 16-73 15,-7 8-121-15,-2 6-244 0</inkml:trace>
  <inkml:trace contextRef="#ctx0" brushRef="#br0" timeOffset="30624.8993">4842 4356 499 0,'0'0'0'15,"0"0"133"-15,0 0-72 0,0 0 6 16,0 0-16-16,0 0-13 0,0 0-6 15,0 0-11-15,-7 78-3 0,4-58-1 16,2 1-9-16,-1-2 5 16,-1 4-3-16,-1 2 1 0,0-1-1 15,0 3 2-15,-1 0-9 0,0-2-2 16,-1-1 0-16,3-4 1 16,0-3-2-16,-2-6 0 0,3-2 1 0,1-3-1 15,0-3 0-15,0 0 0 0,1-3 0 16,0 0 1-16,0-4-1 15,0-7 2-15,0-3-2 0,0-3 2 16,-1-5-2-16,1-1 0 0,0-7 0 16,0-2 3-16,1-1-3 15,4-6-3-15,3-1 3 0,0-3 0 32,1-3 0-32,6-4 3 0,1 1-5 0,8 0 4 0,4 2-4 0,-1 4 4 62,5 3 27-62,-1 4 8 0,-3 5 26 0,-2 8-8 16,-6 7-19-16,-3 8-22 0,-7 7-10 0,-2 1-2 15,0 7 9-15,-2 4-1 0,-1 5 0 0,-3 1-11 0,-1 4 2 16,-1 0 6-16,0 2-5 0,-5 1 2 0,-6-2-2 0,-2 1-2 0,-4-3 0 0,-3 0 3 16,0-2-3-1,-3-4-5-15,1 1-4 0,3-5-2 16,5-1-1-16,4-5 0 0,3 2-4 0,4-2 12 47,3 2 0-47,0 2 0 15,0 2 4-15,4 5 0 0,5 4 0 0,1 5 0 0,1-1 0 0,2 0 0 0,0 0 0 16,5-2 2-16,1-3-2 0,0 0 22 0,4-5-7 0,-2-2-1 16,4-3 2-16,1-3-5 0,-1-1-6 15,1-4 1-15,2 0-3 31,-1-4-3-31,4-5 0 0,-5 2 4 0,-2-2-5 0,-4-1 2 0,-5 1 0 0,0-3-1 16,-4 2 0 0,-2-4-1-16,-2-2-8 0,-4-2 4 0,1 0-1 47,-3 0 4-47,-1 0 0 0,0 1 1 0,0 0-2 0,-4 1 3 15,0 4 0-15,-1 3-1 0,-1 1 1 0,1 3 1 0,-1 2-1 16,-4 3-2-1,3 2 0-15,-3 6 0 0,0 6 2 0,-1 4 0 0,1 3 0 0,0 8 1 16,-2 3 1 0,3 1 2-16,3 3 2 0,1 1-1 0,5-6 3 62,0 0 2-62,9-6-2 0,2-3-1 0,4-3 2 0,1-4-3 0,1-4-1 31,0-5 1-31,0-4 1 0,4-2-2 0,-5-2 2 0,2-4 7 0,-4-1-4 0,-2-1 1 16,-1 1-3-16,-3 1-1 0,-2 2-1 0,-1 1-5 16,-5 2-2-16,0-2 2 0,0 3 0 0,0 0-1 0,0 0-2 0,1 0 1 15,-1 0-2-15,1 0 4 0,-1 0-2 47,0 0 0-47,0-2 1 0,0 2-1 0,0-1 1 0,1 1-1 0,5 0 0 0,-2-2 2 0,2-1-1 0,-1-3 0 16,0-2 0-16,0-3 0 15,3 1 0 1,-3 2 0-16,2-1 1 0,-1 2-2 0,1 0 1 0,-3-1 0 31,1 1 3-31,-2-3-5 0,-2 1 4 0,0-1-3 0,-1 0 1 16,0 1 0 0,0-1 2-16,0-1-3 0,0 4 0 0,-3-2 1 46,0-1 0-46,-3-1-1 0,2 2 1 0,-2 1 0 0,1 0 0 0,-1 4 0 16,2 0-1-16,-5-1 1 0,-2-1-1 0,1 2 1 16,-2 0 0-16,0 2 0 0,3 1-2 0,1 1 1 15,-3 0 0-15,2 4-2 16,-2 0-4-16,-2 3-21 0,4 4 0 0,-2-4-5 0,2 3-12 16,5 1-50-16,2 1-64 46,1 0-78-46,1-1-361 0</inkml:trace>
  <inkml:trace contextRef="#ctx0" brushRef="#br0" timeOffset="31718.0217">5856 4389 557 0,'0'0'0'0,"0"0"44"16,0 0 45-16,0 0-23 15,0 0-16-15,0 0-18 0,0 0 0 16,0 0-4-16,1-19-9 0,-4 25-4 16,0 4 8-16,-1 7 5 0,-2-1-9 15,4 5-3-15,-3 0-6 0,0 3 1 16,2 0 4-16,-1-5-8 15,0 0-2-15,2-2-4 0,1-4 0 16,1-2-1-16,0-4 0 0,3-4 0 16,2 0 5-16,-1-1-5 0,2-2 3 15,-1 0-2-15,2 0 1 16,0-3 0-16,1-2 1 0,3-1 2 16,-3-1 1-16,2-2-1 0,-2 2-2 15,4-2 4-15,2-1 1 0,-1-5 2 16,3 2-1-16,0-3-5 47,-1 1 0-47,0 2-1 0,-5 1-2 0,-2 5-2 47,-6 6 2-47,-2 1-2 0,0 15 2 0,0 6 34 0,-2 4-19 0,-1 1-10 0,0 2 0 0,2-2-5 0,1-5-1 0,4-4 0 0,3-7 2 0,6-4 0 0,2-6 1 0,0 0 2 15,0-9-2 1,4-4 4-16,0-4-4 0,-2-2 0 0,3-5 2 15,-2 3 0-15,0-7-2 16,3 1 1-16,-3-1-4 0,0 0 0 47,-2-1 0-47,0 3 2 0,-2-2-2 0,1-4 0 0,-1 0-1 0,0-4 1 0,-2-2 0 31,0 0 0-31,1-2-4 0,-2-1 5 0,-1 0-2 0,-2 3-3 0,-3 0 6 0,1 8-3 16,-1 5 0-16,1 8 2 0,-5 6 0 31,-1 3-1-31,0 4 0 0,0 2 11 0,-1 2 0 0,-6 2-1 0,3 10-8 63,-2 9-3-63,2 10 2 0,1 10 5 15,-1 11-4-15,1 6 3 16,2 9-2-16,1 1-2 0,0 1 4 15,2-6-3-15,0-8 5 0,3-6-2 0,0-10 1 0,2-6-4 0,3-8 2 0,-4-6-4 0,2-5 0 0,-2-5 0 0,-1-7 2 0,-2-2-2 0,5 0-5 16,-4-7-13 0,-1-5-12-16,0-6-11 0,-3-7-36 15,0-2-49-15,-6-5-10 0,-2-4-4 47,-4-1-108-47,-2 1-70 0</inkml:trace>
  <inkml:trace contextRef="#ctx0" brushRef="#br0" timeOffset="32778.3933">6334 4246 333 0,'0'0'0'0,"0"0"102"0,0 0-34 0,0 0-3 0,0 0-3 0,0 0 46 0,0 0 8 15,0 0-43-15,0 0-25 0,71 2-4 0,-44 4-18 0,0 0-14 0,-2 0-8 0,-3-5 1 0,0 2-4 16,-1 0 5-16,-4 3 4 0,-2-1 1 16,-4 0 2-16,-3 2 3 0,0 6 3 15,-2 1 22-15,-1 5-5 0,-1 3-11 16,1 2-10-16,-4 2-5 15,1 0-5 1,1-1-2-16,-3-6 1 0,2-2-4 0,2-2 0 0,-1-6 1 31,2-4-1-31,-3-3 2 0,0-2-2 0,-1-4 0 0,2-2-61 16,0-7 7-16,-3-2-14 0,0-4-55 16,0-7 10-16,-2 0 13 62,-2-6-61-62,3 0 51 0,1 5 105 0,-1 2 10 0,1 9 99 31,-1 7-16-31,1 3 4 0,0 3-32 0,0 3-16 0,3 0 6 0,5 0-1 0,3 0 9 0,3 9 12 0,3 4-13 0,-1 5-15 0,1 4-11 16,-2 2-13-16,-1 5-6 0,-3 0-7 0,-2 1-2 31,-1-5 1-31,-3-2-3 0,-2 1 0 0,2-1 0 63,-5-2 0-63,2-2 1 0,-2-5-1 0,0-3-2 0,1-2 2 0,1-6-1 0,-2 0 0 0,3-3 2 0,-2-6 0 0,2-6-4 0,0-2-7 0,3-4 5 0,2 3 0 31,2-1 4-31,2 3 0 0,2 1-2 0,-1 2 2 0,-2 4 0 0,0 4 6 16,1 2-1-16,1 0 2 15,-1 12-1-15,0 1 1 0,-6-1-1 63,-1 4-3-63,-1-1 2 0,-1 3-2 0,3-1-2 0,-1-2 1 15,4-3-2-15,1-5 0 0,9-6 0 32,2-1 3-32,2-1-5 0,5-9 2 0,-2-5 0 0,1 0 0 0,-2-1-2 0,-1 0 1 0,-4 4-1 0,-2 0 2 0,-6 5 0 0,-4 3 0 15,0-4 0-15,-5 5 2 16,0 2-2-16,-2-4 0 0,-1 5 2 0,0 0-2 0,0 0 0 15,-1-1 3-15,-3 1-7 0,-3 1 2 16,-3 5-2 15,-1 5 1-31,-1 0 5 0,-2 5-3 0,3 1 0 0,1 3 2 0,4-2-1 0,3-2 0 32,3-3-1-32,0-4 0 0,3-2-7 0,6-3 7 0,3 0 0 0,3 0 0 31,0 1 2-31,1 2 2 0,1 4-1 78,-2 5 10-78,-1 1-2 0,-4 7-8 16,-3 2-1-16,-2 2 2 0,-4 0-3 0,-1 0 0 0,-6 0 1 15,-5-2 0-15,0-2 2 0,-2 0-4 0,-2-4 1 0,-2-1 0 16,-1-1 0-16,-2-5 1 0,-4 0 1 0,1-3-3 0,-3-5 2 0,1-5-2 0,5 0-12 0,3-12 1 0,9-6-1 0,6-6-11 0,2-6 12 0,10-4 12 15,9-3 0-15,6-1-1 0,6-3 1 16,2 2 14 0,5 0-2-16,3 1-1 62,1 1-7-62,3 3-4 31,0 7 0-31,-4 3 0 16,1 10-224-16,-5 2-87 0,-2 2-190 0</inkml:trace>
  <inkml:trace contextRef="#ctx0" brushRef="#br0" timeOffset="35129.7213">9084 4121 659 0,'0'0'0'0,"0"0"140"0,0 0-58 15,0 0-23-15,0 0-17 0,0 0-13 16,0 0 3-16,0 0 0 16,-4 82-12-16,1-47 0 0,-2 3 0 15,0 4-5-15,2 1-5 0,-3 1 4 16,2-2-6-16,2-4 0 0,-2-1-4 15,1-5 1-15,0-2-2 0,-4-3-3 16,4-3 0-16,3-5 1 16,0-2-1-16,-2-4 1 0,2-5-1 15,0-1 0 1,2-2-53-16,1 0-2 0,-3-3-37 0,0 2-17 16,0-4 5-16,0 0-27 0,0-1 34 0,0-7-48 15,-1-2 35 16,-3-7 47-31,-2-1 18 0,3-5 18 0,-6-4 13 16,7 0 12-16,-4-3 3 0,0 4 1 0,-1 1 27 0,-3 4 2 31,-2 3 22-31,2 1 17 0,0 5 20 0,2 3-21 0,3 3 3 0,3 3 2 16,2 3 3-16,0 0-4 0,6 2-10 16,8 5 6-16,3 3-11 0,7 5-7 62,0 0-22-62,1-3-5 0,4 0-2 0,1-5-6 16,2-6-2 15,2-1-1-31,0 0-3 0,0-6-5 0,-1-1-1 0,-5 0 1 0,-3-3-2 16,-7 5 5-16,-4 1 3 0,-6 4 1 0,-2 0 0 0,-5 2 4 0,-1 3 5 0,0-1-6 0,0 1-8 0,0 1-6 0,-6 1-1 0,2 2 0 0,-4-2 2 15,1 5-2 48,-1 0 0-63,1 2-1 0,1 4-3 0,1 2 4 0,1 0 0 0,4-3 0 0,0 1-4 47,0-6-1-47,6-4-1 0,0-2 5 0,3-4-2 0,0-2 0 15,1 0 6-15,3-3-2 0,1 0-2 0,-1 0 2 16,0 2-1-16,1 1 0 62,-2-1 12-62,3 0-4 0,-3-3-4 0,3-2 0 0,-2-4-2 0,3-5-2 32,1-3 0-32,3-4 1 15,0-3-1-15,2-3-1 0,0-3 1 0,-2-2-2 0,-2-2 3 16,-4-3 0-16,-4-2-1 0,-3-3 0 0,-5-1-1 0,1 0-12 0,1 6 11 78,-1 5 1-78,-1 8 0 0,-2 7 2 0,0 1 0 0,-4 4-1 31,-2 2 7-31,3 3-5 0,-2 2-2 0,0 4 0 0,3 2 4 16,-3 0-6-16,0 5-3 0,2 9 3 0,-2 5 1 0,2 8 2 0,0 5-1 0,-2 4 0 0,1 7 0 15,-2 1 1-15,0 2-2 16,0 1-23-16,3 0 6 0,1-4 4 0,2-2 14 0,0-9 0 0,2-4-2 0,6-5 3 0,1-4 0 0,2-5-1 16,2-2 0 31,-1-5 1-47,1-2-2 0,1 1 2 0,-3-5 2 0,1-1-2 31,-1 0 5-31,-3 0 4 0,-1-1 5 0,-1-4 0 0,-2 1-5 0,1-2-4 15,-2 0-1-15,2-4-4 0,-1 0-1 0,-2-1 0 0,-1-3 2 0,1 0-3 0,-2 1 2 0,0-2-1 0,0-1-3 0,-3 1 3 0,-3 2 0 0,1 3-6 32,-3-2 8-32,0 3-4 0,0-2-5 0,-1 0-3 62,0 3-1-62,3 1-4 0,0 2 8 0,2 1 0 0,1 0 1 0,-1 3 6 0,2-3 0 0,1 0-1 0,1 4 1 0,0-3 3 0,1 3 2 0,7 0 0 0,3 3-2 31,4 3 3-31,2 0 6 0,4 0-6 0,1-2 3 0,0 1-1 16,3-5-1-16,-1 0-1 0,0-10 4 0,0-4-2 16,0-2-1-16,1-3 1 0,0-1-3 0,0-3-2 0,-3-3 0 0,1 1-2 0,-4-3-1 0,-1-1 0 62,-6-1 3-62,-1-1-3 0,-4-2 0 0,-1 2 3 0,-4 2-5 0,0 6 1 0,-2 4 2 0,0 7-2 31,-3 7 0-31,-3 3 1 0,-2 2-7 0,0 6 6 16,-2 4-2-16,-2 5-1 0,1 5 5 16,-2 5-2-16,6 4-3 0,-2 9 3 0,3 2-6 0,1 1 2 78,-2 5 2-78,5-3-1 0,-2 3 2 0,4-1 2 0,0-7 0 15,0-1-3-15,5-6 2 0,4-5 0 0,4-2-4 0,-1-5 4 0,8-3-1 0,1-4 1 16,-2-4 0-16,6-7 2 0,-1-1-2 0,1-4 3 0,-1-4 0 0,4-2-2 0,-3-2 0 0,0 1 1 0,-3 0-1 16,-7-1 0-16,0 5 3 0,-9 0-3 0,-1-1 8 0,-5 1 0 15,0 1-4-15,-2-3 0 0,-2-1-2 16,-5 0-4-16,-2-1 2 16,4 3 0-16,-3 2-2 78,0 2 2-78,1 3 0 0,0 1-16 0,3 1-1 0,-2 5 8 0,3-2 6 0,-1 4 3 15,5 1 0-15,1-1 0 16,1 2-3-16,8-1 3 0,3-5 0 0,2 0 1 0,6-4 0 0,0 0 0 0,4 3 3 16,-1 0-2-1,-1 3 9-15,-6 0 4 0,2 1 0 0,-4 5-2 0,-2 1-2 16,-4 0-5-16,-5 3-4 0,-3-2 3 0,0 4 4 0,-8-2 0 0,-5-1 1 0,-1 1-7 0,-4-6-3 15,3 0 0 1,2-2 3-16,3-1-3 47,6-4-21-47,0-1-16 0,4-2 8 0,0 0 20 0,8-3 4 0,4-5 4 0,9-1 2 0,1-3 7 0,2-2-5 16,0-1 0 15,0 1-2-31,-2-3-2 0,-6 6 2 0,-8 3-2 15,-3 0-102-15,-5 2 29 0,-10 0-2 0,-4 1-36 0,-7 2-11 16,-1-1-79-16,-8-1-113 0</inkml:trace>
  <inkml:trace contextRef="#ctx0" brushRef="#br0" timeOffset="35508.8779">9446 4485 625 0,'0'0'0'0,"0"0"149"15,0 0-39-15,0 0-13 0,0 0-23 16,0 0-12-16,0 0-7 16,0 0-14-16,0 0-7 0,51 105-10 15,-42-85-15-15,-4-4-8 0,2-1-2 16,-2-2-40-16,2 0-53 0,2-1-87 15,1-3-31-15,-1-2-167 0</inkml:trace>
  <inkml:trace contextRef="#ctx0" brushRef="#br0" timeOffset="36880.2271">12016 4398 312 0,'0'0'0'0,"0"0"85"15,0 0-29-15,0 0-3 0,0 0-25 16,0 0-11-16,0 0-6 16,0 0 6-16,3-14 7 0,-4 14 12 15,-2 0-5-15,-2 0 1 0,0 0-3 16,-1 0-1-16,-1 0 5 0,-1 0-1 15,-1 0-5-15,2 0-6 0,-3 0-8 16,3 0-1-16,1 0-4 0,-1 0-1 16,-2 0 0-16,2 0-3 15,-3-2 0-15,0 2 2 0,2 2-6 16,-3 2 0-16,-2 3 0 0,1 2 0 16,-6 1 0-16,3 4 0 0,-3 4 0 15,3 0 0-15,-1 4 0 0,4-1 3 63,2 0-1-63,3-2 1 0,7-1-2 47,0 1 3-47,7-3 2 0,3-5-1 0,2-2-1 0,2-4 0 15,-1-2 2-15,0-3 6 0,0 0 6 0,-2-2-4 0,0-5 3 0,-1 1-3 0,-1-4-1 63,0-3-4-63,1 1-1 0,-2-2 1 15,4-5 2-15,1 2-1 0,0-1-4 32,-1 0-3-32,2 4 3 0,-2 4-5 0,0 6 6 0,1 4 1 0,-1 6-5 15,3 8-1 1,1 5 4-16,3 4-3 0,-1 0-2 0,1 2 3 0,-4-1-3 62,0-2 0-62,-5-3 7 0,-4-4 5 0,-4 0 7 0,-2-6 1 0,0-1-6 0,0-1-4 0,-3 1-7 0,-1-3-3 0,0-1-2 32,0-3 0-32,-3-1-6 0,4-2-6 0,-2-8 5 0,2-1-13 15,3-3 8-15,5 1 12 16,6 0-1-16,6 3 1 0,5-3 2 0,6 3 38 0,6-2-11 0,5 1-11 78,4 3-5-78,-2 1 1 16,-3 0-6-16,-3 3-7 0,-6 2 0 31,-3-1 0-31,-2 2-56 0,0 0-26 0,0 1-51 0,3 0-88 0,1 0-224 31</inkml:trace>
  <inkml:trace contextRef="#ctx0" brushRef="#br0" timeOffset="37686.8108">13229 4481 276 0,'0'0'0'16,"0"0"48"-16,0 0-5 0,0 0-22 15,0 0-9-15,0 0 3 0,0 0 13 16,0 0 13-16,0 0 13 0,-153 17 9 15,130-4-15-15,2 6-6 0,4 2-1 16,5 8-10-16,9 1-13 0,3 5-3 16,10 2-2-16,7-6 1 15,5-2 4-15,5-7 6 0,-3-5-6 16,3-5-6-16,1-3-2 0,-1-6-9 16,-2-3-1-16,1 0 0 15,-7-8-50 1,-1-1-45-16,-3-2-33 0,-3-3-76 78,-4-1-129-78</inkml:trace>
  <inkml:trace contextRef="#ctx0" brushRef="#br0" timeOffset="37772.8467">13297 4596 450 0,'0'0'0'0,"0"0"265"0,0 0-164 0,0 0-53 0,0 0-38 0,0 0 4 0,0 0 13 0,0 0-10 0,0 0-14 0,-190 102-3 0,165-77 0 15,2-4-66-15,5 1-25 0,8-7-44 16,5-1-30-16,5-5-125 0</inkml:trace>
  <inkml:trace contextRef="#ctx0" brushRef="#br0" timeOffset="38478.2449">15483 4369 435 0,'0'0'0'0,"0"0"156"16,0 0-76-16,0 0-29 0,0 0-21 15,0 0-8-15,0 0-1 0,0 0 5 16,-109 4-10-16,89 2-10 0,2 3-1 15,-1-2 10-15,8 2 2 0,1-2 2 16,9 3-1-16,1 1-11 16,12 8-1-16,10 3 0 0,3 3 9 15,5 5-4-15,4-4-1 0,-1 0-3 16,-1-5 6-16,-6-2 3 0,-5-3-3 16,-7-4 17-16,-6-3-4 0,-5-3 3 15,-3-2 17-15,-4 1 0 0,-8 0-17 16,-8 0-20 46,-6-1-5-62,-7-2-4 0,-6-1 0 32,-5 1 0-32,-2-1 0 0,1-1-35 0,1 0-36 15,3-3-61-15,6-2-62 0,5-1-80 0,10-1-120 0</inkml:trace>
  <inkml:trace contextRef="#ctx0" brushRef="#br0" timeOffset="38886.531">16519 4403 768 0,'0'0'0'0,"0"0"22"0,0 0 51 0,0 0-53 0,0 0-22 15,0 0-3-15,0 0 7 16,0 0-2-1,-118-5 0-15,89 11 0 0,1-1 1 0,-3 2-1 0,0 0 9 16,4 0-1-16,3-1-2 0,5 0 4 16,8-2-2-16,6-2-5 0,1-2 0 15,3 0 0-15,0 0-1 0,0 0 1 16,-1 0-4-16,-2 0 1 16,-4 1 0-16,-1 3 0 0,-3 0-3 15,-3 3 4-15,-1 2-1 0,-1 4 0 16,-2 1 0-16,5 3 0 15,-3 2-1-15,9 5 2 0,3 2 8 16,5 1 11-16,8-2 4 0,9-2 3 0,10-2 11 63,6-5-8-48,6-5-6-15,3-5-2 0,3-4-3 0,1-2-7 0,1 0-4 31,-4-4-3-31,-1 0-7 0,-7-1-14 16,-7 2-29-16,-6-2-13 0,-6 1-63 0,-5 1-35 0,-5-2-154 0</inkml:trace>
  <inkml:trace contextRef="#ctx0" brushRef="#br0" timeOffset="39041.4476">16450 4482 755 0,'0'0'0'0,"0"0"87"0,0 0-71 0,0 0-5 0,0 0-5 0,0 0-5 0,0 0 1 0,0 0-1 0,0 0-2 0,-287 171-20 16,265-155-48-16,11-6-70 0,5-3-139 16,6-7-81-16</inkml:trace>
  <inkml:trace contextRef="#ctx0" brushRef="#br0" timeOffset="39590.5139">17310 4276 734 0,'0'0'0'15,"0"0"28"-15,0 0-3 0,0 0 21 16,0 0-38-16,0 0-8 0,0 0 0 16,0 0 0-16,0 0 1 0,-190 59-1 15,148-35 0-15,0 3 0 0,-1 3 0 16,8-1 1-16,7-2-1 0,9-4 17 15,15-4-11-15,7-5-2 0,13-8-4 16,10-6 0-16,6-4 0 0,4-7-1 16,4-4 1-16,2-4 8 15,1 4 26-15,-2 0 11 0,-8 7 22 16,-6 8 7-16,-9 12-46 0,-12 13-8 16,-6 13 1-1,-9 7-11-15,-11 5-9 16,-4 9 0-16,-7 4-2 0,-5 1-5 0,0 0 2 0,-5 1 4 15,2-2 0 1,-2-1-13-16,0 1 5 0,3-2-2 0,4-6-10 0,6-5 5 63,6-5 10-63,5-9 3 0,9-4 2 0,4-8 0 0,4-4-1 0,1-10 1 0,9-4 1 0,0-6 0 0,8-8 0 31,5-9 3-31,5-7 5 0,3-10-7 0,2-11 3 15,1-7 10-15,-1-7 6 16,-2-6-7-16,-4 0-9 0,-7-2-4 16,-5-3 0-16,-6 2-2 0,-4 4 1 0,-5 12-1 0,0 15 0 0,0 15 2 62,0 13-2-62,-4 5-19 0,-3 4-7 0,-1 4-36 0,-4 5-121 0,-1 4-75 0,1 0-182 0</inkml:trace>
  <inkml:trace contextRef="#ctx0" brushRef="#br0" timeOffset="40369.4507">17654 4392 624 0,'0'0'0'0,"0"0"77"0,0 0-4 0,0 0-53 0,0 0-16 0,0 0-3 0,0 0 9 15,0 0 2-15,-49 112-1 0,43-74 12 16,3-3-4-16,2-5-5 0,1-2-3 16,7-10-8-16,5-7-3 15,6-5 0-15,4-6 3 0,5-9-3 16,3-7 0-16,1-6 0 0,0-1 1 16,0-4-1-16,-5 1 0 0,-1 7 1 31,-10 8-1-16,-5 8 0-15,-6 5 31 32,-3 10 23-32,3 6-18 0,-2 4-30 0,2 5-4 0,2 0 0 0,-1-7-3 0,6-1-11 0,0-6-3 0,7-3-3 31,-1-8-2-31,6-2 17 0,5-4 1 0,0-8 3 0,3-4 3 0,0-2-2 0,-6-2 13 62,0 2 5-62,-7-2-5 16,-5 1-11-16,-3 2-1 0,-10-2-2 0,0 5-1 0,0 2 0 0,-4 3 0 0,-4 5 0 0,-2 4-1 31,0 1-2-31,-3 4 2 0,3 3 0 0,4 0 1 0,6 0 0 0,3 1-6 16,6-2-2-16,7-2 0 0,5 2 9 0,2-2-2 0,6 5 2 0,-2 0 4 0,-2 3 8 16,-5 0 7-16,-4 3-9 0,-4 1-2 78,-2 1 16-78,-5-1-6 0,1-1-12 0,-6-3-4 0,0-2-1 31,0-3-1-31,-3-3 0 0,-1-2 3 16,2-2-2-16,-1-1-1 0,2 0 2 0,0-4 0 0,1-4-6 15,0-8-13-15,10-2-5 0,4 0 2 0,8 0 8 0,2 4 4 0,3 2 7 0,0 5 0 31,-4 2 40-31,-2 5 4 0,-5 5-23 0,-5 5-13 0,-2 5-2 0,-4 1 1 47,0-1-5-31,-4-2 0-16,0-1 1 0,3-5-5 0,2-2-6 0,-1-2-13 0,2-3-16 16,1 0-25-16,0-6 14 0,1-1 10 0,1-7-32 15,1 1-19-15,-1-5-64 0,3-4-79 0,0-6-35 31</inkml:trace>
  <inkml:trace contextRef="#ctx0" brushRef="#br0" timeOffset="40554.4854">18951 3900 857 0,'0'0'0'0,"0"0"4"0,0 0-5 0,0 0 2 0,0 0 6 16,0 0-6-16,0 0 0 16,0 0 2-16,-29 219-2 0,29-156 1 15,0 1 13-15,7 0 17 0,-1-5-4 16,3-5-12-16,0-9-3 15,-1-7-4-15,-1-3-7 0,-2-10-1 32,-3-3-2-32,-2-7-45 0,-1-5-12 0,-5-6 2 0,-2-4-10 0,0 0-21 31,-2-11-47-31,-1-3-39 0,-1-5-60 0</inkml:trace>
  <inkml:trace contextRef="#ctx0" brushRef="#br0" timeOffset="40890.4028">18860 4346 456 0,'0'0'0'0,"0"0"273"0,0 0-192 15,0 0-34-15,0 0-10 0,0 0-9 16,0 0-3-16,0 0-8 0,272-37-9 16,-229 32-2-16,-4-1 2 0,-6 2-5 15,-7 2-3-15,-4 2 0 0,-10 3 76 16,-4 9-16-16,-6 8 13 16,-2 1-23-16,-2 4-24 0,-3 2-13 15,-1 0-9-15,4-1-1 0,-4-4-1 16,3-3 1-16,0-7-4 15,0-2-11-15,2-6-31 0,-1-4-11 16,2 0-9-16,0-3-10 0,2-7-44 0,4-5-4 16,0-4 18-16,3-3 29 15,4-2 32-15,3-3 35 16,-2-2 9-16,-1-1 17 0,-1 6 12 0,-1 5 9 16,-1 7-3-16,-3 8-25 15,-6 1-10-15,-1 3-4 0,-4 0-198 0,-1 5-114 47</inkml:trace>
  <inkml:trace contextRef="#ctx0" brushRef="#br0" timeOffset="41351.9569">19485 4335 764 0,'0'0'0'15,"0"0"161"-15,0 0-39 16,0 0-40-16,0 0-8 0,0 0-11 16,0 0-21-16,0 0-13 0,0 0-16 15,-11 38-7-15,-13-23-5 0,-2 2-2 16,3-1 1-16,5-1 0 0,7 3-15 15,4-6 13-15,6 0-1 0,2-5 1 16,8-2 3-16,7-3-2 0,1 0-5 16,5-2 6-16,1-4 0 15,-1-2-2-15,4 3 3 0,-4 3 0 16,0 1-2 15,-7 9 2-31,-1 1-2 0,-6 3-4 0,-1 1 6 0,1 0-2 0,0-5-6 0,1-2-21 16,4-6-3-16,2-2 14 15,0-4 13-15,7-11 1 0,1-1-8 63,3-6-18-63,2-4-11 0,-1-4-16 0,4-3-4 0,-1 0 12 0,-1-10 7 31,3-6 25-31,-5-5 15 0,1-6 0 0,-3-4-3 0,-3-1-11 0,-2 0 5 0,-5 7 5 0,-5 9 3 0,-7 14 2 0,-3 16 0 0,-9 12 38 0,-7 11 42 16,-6 14-6-1,-4 13-18-15,-2 10-15 0,4 12-24 0,8 9-13 63,5 5-1-63,10 3 0 0,1-4-2 0,3-6 3 0,9-3-1 0,-1-10-3 0,1-4 0 0,0-7-132 31,-2-8-47-31,-5-1-151 16,-1-4-230-16</inkml:trace>
  <inkml:trace contextRef="#ctx0" brushRef="#br0" timeOffset="65837.3111">19226 4317 392 0,'0'0'0'0,"0"0"105"16,0 0-42-16,0 0 3 15,0 0 21-15,0 0-1 0,0 0-4 16,0 0-21-16,-1-35-18 0,1 35-5 16,0 2-4-16,0 2-18 0,0 0-9 15,0 5-3-15,0-1 4 0,0 1 9 16,0 5 3-16,-1 0-5 15,0 4 3-15,-3 2 10 0,-1-1 0 16,2 2-6-16,-3 0-11 0,2 0-4 16,2-2-5-16,2 0-4 0,0-1 4 15,0-4 0-15,0-1-4 16,0-2 2-16,0-3 0 0,0 0 3 16,0 0-3-16,0-6 0 0,1 3 1 15,2-1 0 48,-2-3 1-63,3 1-2 0,0-2 15 0,-1-2 8 0,2-6-5 0,1-2-9 0,3-1-5 0,-3-1-4 31,-1 1 0-15,0-3 4-16,1 1-4 0,-3-1 0 0,0-3 3 0,2 1-6 0,-1-3 0 0</inkml:trace>
  <inkml:trace contextRef="#ctx0" brushRef="#br0" timeOffset="66702.1788">19269 3960 611 0,'0'0'0'0,"0"0"162"0,0 0-115 16,0 0 31-16,0 0-9 0,0 0-2 16,0 0 6-16,0 0-19 0,0 0-19 15,-43 8-11-15,43-6-8 0,2-2 1 16,6 0 9-16,-2-6 4 15,4-3 3-15,-2 0-4 0,0 1-3 16,-4 0-12-16,-2 6-10 0,-2 2 1 16,-1 1-2-16,-4 8-6 0,-3 5-24 15,4 4-37-15,2-3-71 0,2 3-75 16,5-5-65-16,6-6-408 16</inkml:trace>
  <inkml:trace contextRef="#ctx0" brushRef="#br0" timeOffset="67346.4418">19551 4379 399 0,'0'0'0'0,"0"0"160"16,0 0-70-16,0 0-30 0,0 0-19 16,0 0-17-16,0 0-8 0,0 0-2 15,-24 24 1-15,22-17-1 0,2 0-7 16,3 4 4-16,2 0 11 0,7 3 12 15,-1 3 10-15,3-2-1 0,3 3-1 16,-4-2-4-16,2-1-3 16,-3-1-9-16,0 2-7 0,-3-4-10 15,-2 0-7-15,1-3 2 0,-1-3-3 16,1 0-2-16,-3-1-18 0,2-2-35 16,0-1-58-16,-3 1-31 0,-3-3-91 15,0 0-228-15</inkml:trace>
  <inkml:trace contextRef="#ctx0" brushRef="#br0" timeOffset="80829.4268">3170 5842 282 0,'0'0'0'15,"0"0"0"-15,0 0 39 0,0 0 6 16,0 0 17-16,0 0-5 15,0 0 6-15,0 0 3 0,4 3-11 16,-2-1 9-16,-2-1 1 0,0-1-29 16,0 2-18-16,0-2-4 0,0 0-4 15,0 0-7-15,0 0 0 0,0 0 0 16,0 0 7-16,0 0 9 16,1 0 1-16,-1 0 4 0,0 0 3 15,0 0-5-15,0-3-2 0,0-2-1 16,0 2-5-16,0-2-8 0,0 0 1 15,0 2-1-15,0 0 0 0,0 2 4 16,0 1 5-16,0 0-5 16,0 0-2-16,0 0-3 0,0 0-4 15,0 1-2-15,0 4 1 0,0 1 0 16,1 2 1-16,4 4-1 0,-1 1 7 16,0 0-6-16,0 2 4 0,1-1-3 15,-1-1 3-15,0 1 2 0,1 0-1 16,-1 0 2-16,2 1-1 15,-3 1-1-15,-1 0 4 0,-1 4-2 32,2-2-2-32,-2 1 3 31,0-1-1-31,0-1-4 0,0 0-2 0,0 1 2 0,1-2-2 0,0 1-2 0,-2 1 0 0,0 0 4 16,-2 0-3-1,-5 1 2-15,-2-2-4 0,0 1 2 0,0-4 1 63,-1-3 0-63,-2-4-2 0,1-1 0 0,0-3 6 0,-4-1-5 0,1-2 4 0,-2 0 1 0,-2 0-11 31,-3 0 7-31,0-4-4 0,0 1 3 0,-2-3 0 16,2-3-2-1,5 0 0-15,2-4 2 0,4 2 3 0,5-1-6 0,4-1-4 0,1 3 6 0,1 0-5 0,4 2 6 78,0-2-1-78,2 3 0 0,0 1 0 0,4 0 4 0,0 5 0 0,5 1 1 16,-1 0-3-16,3 0 1 0,0 6 2 0,1 1 0 0,0 5-2 0,-2 1 3 0,1 3-11 16,0 1 10-16,1 0 13 0,-3 1-13 0,2 1-1 0,-2-3 0 31,-2-2-4-31,-2 0 0 0,-1-6 0 0,-1 1 0 62,-5-2 1-62,2-4-1 0,-1 1 0 0,-3-4-25 16,1 0-15-16,-3 0-31 0,0-4-43 0,-1-3-11 0,0-5-33 0,0-2-120 16,0-5-75-16</inkml:trace>
  <inkml:trace contextRef="#ctx0" brushRef="#br0" timeOffset="81387.5116">3247 5791 432 0,'0'0'0'0,"0"0"183"16,0 0-87-16,0 0 1 0,0 0-41 15,0 0-3-15,0 0 5 16,0 0-11-16,-50-109-8 0,38 108-7 16,-1 1-13-16,-1 3-13 0,-1 6-3 15,-3 5-1-15,-1 1-2 0,0 5 0 16,-1 2 0-16,-1 2 0 0,-1-2 0 15,3 4 1-15,0-2-1 0,-1 2 1 16,4 4 0-16,-3 1-1 0,5 6-2 63,-4-1 3-48,3 1-2-15,2 3-4 0,2-1 4 0,5 2-1 0,3 2-1 0,3 0 2 0,4 3-1 0,7-2 1 0,5-4 2 16,-1 1-2-16,7-5 0 0,1-2 2 0,3-4-1 0,1-4-1 0,3-2 2 15,2-5-1-15,2 0-2 0,7-5 2 16,-1-6 0 15,0 0 0-31,4-8 1 0,-5-4-1 0,1-5 0 0,0-6 1 0,-5-4-1 0,-1-2 2 0,-4-4 1 63,-2-4 7-63,-2-4 13 0,-2-5 1 0,0-5-6 0,-1-3 0 0,-4-5-3 0,-2-2-8 0,-6-4-2 0,-5 0 2 0,-6-3 1 31,-5 4-3-31,-8 5 0 0,-7 1-4 16,0 7-1-16,-6 7 0 0,0 5 5 0,1 5-6 0,-4 6 2 0,-1 4-2 31,-3 6 1-31,-5 7 0 0,0 3-23 0,-3 3-23 0,1 7-6 0,-2 8-69 16,3 6-57 30,5 3-7-46,4 2-55 0</inkml:trace>
  <inkml:trace contextRef="#ctx0" brushRef="#br0" timeOffset="83512.8156">4769 5928 490 0,'0'0'0'16,"0"0"60"-16,0 0 1 0,0 0-4 15,0 0-15-15,0 0-23 0,0 0-17 16,0 0 10-16,12-1 11 16,1 9 0-16,1-1-2 0,6 2 1 15,1 1-2-15,3 2 2 0,3-1 0 16,5 3-3-16,-1-1-8 0,2-2 1 15,-3 3-4-15,1-4-6 0,1 0 0 16,-1-1-1-16,-3-2 2 0,2 0-4 31,-4 0 2-15,-4-1 1-16,-3 2-2 0,-4-1 0 0,-4 2 3 31,-2 0-3-31,-3 1 0 0,0-1 6 0,-4 6-5 0,-2-5 2 0,0 2-1 0,0-1-2 31,-5 0 0-31,-3-3 1 0,-1 3-1 0,-3-2-1 0,-4-1 1 0,-4 2 0 0,-5 1 0 63,-6 0 8-63,-3 3 15 0,-7-2-3 0,0 2 1 16,-4 1-5-16,0-3 2 31,0 1-6-31,3-3-7 0,6-1 1 0,3 0-3 0,7-3-2 0,5-2 2 15,6 1-4 1,10-2-1-16,4-3 3 0,1 0-2 0,5 0-126 0,9 0 40 0,3-6-50 0,5 1-108 0,1-4-122 0</inkml:trace>
  <inkml:trace contextRef="#ctx0" brushRef="#br0" timeOffset="83912.1133">5347 5810 562 0,'0'0'0'16,"0"0"41"-16,0 0 14 0,0 0-1 15,0 0-3-15,0 0-13 0,0 0-27 16,0 0-1-16,0 0 8 16,14 8-2-16,8 2-6 0,4 3 1 15,7 2 3-15,3 1 0 0,5 0 1 16,2 1-8-16,-4 0-1 0,3 1-2 15,-5-1 1-15,-1-1-4 0,-5 3-1 16,-8-2 0-16,-4 1 3 31,-7 1-2-31,-10 1 2 0,-2 2 1 0,-5-3 3 0,-11 3 12 32,-5-1 3-32,-5 1-4 0,-4-2-5 0,0 1 0 46,-3-3-5-46,-1 0-3 0,-1-1-5 0,2-3 0 0,1-1-34 0,0 0-44 0,5-3-82 0,-2 0-106 47</inkml:trace>
  <inkml:trace contextRef="#ctx0" brushRef="#br0" timeOffset="84557.2061">6611 6136 469 0,'0'0'0'0,"0"0"8"0,0 0 54 0,0 0 1 16,0 0-6-16,0 0-1 15,0 0 8-15,0 0-10 0,0 0-19 16,54 288-5-16,-54-261-2 0,0-6-8 16,-3-5-6-16,0-4-6 0,0-3 0 15,0-5-3-15,1 1 0 0,-1-5 0 16,-2 0 3-16,1-7-4 16,-2-5 2-16,2-3 4 0,3-8 5 15,1 1-3-15,6-6 2 16,10-3 7-16,8-2-2 0,6 0-5 0,10-3 8 31,4 0 6-31,2 3 5 0,4 2-7 0,-5 8-13 0,-4 4-11 0,-1 8-4 16,-6 6-48-1,-5 2-53 1,0 3-70-16,-5 0-28 0,-1 0-78 0</inkml:trace>
  <inkml:trace contextRef="#ctx0" brushRef="#br0" timeOffset="84967.5341">7325 6117 669 0,'0'0'0'0,"0"0"8"0,0 0 47 16,0 0-32-16,0 0-5 0,0 0 6 16,0 0-4-1,0 0-9-15,-76 111-3 0,71-84 0 0,1 0 0 0,3 0 4 16,1-1 3-16,2 0-3 0,4-6-3 15,4-2-4-15,2-2 5 0,1-7 8 16,2-4-4-16,1 0-6 0,1-5-1 16,3-5 5-16,-1-3 8 15,4-8 8-15,0-5-11 16,1-2-3-16,-3-4 1 0,0-4 10 0,-6 2 2 16,-3 0 4-16,-8 1 3 31,-4 4-12-31,-5 4-13 0,-7 6-3 0,-1 4-5 0,-3 5-1 0,0 5 0 15,-4 0 0 17,1 8-49-32,-1 1-29 0,2 2-26 0,6 1-52 0,2-4-82 62,0 0-238-62</inkml:trace>
  <inkml:trace contextRef="#ctx0" brushRef="#br0" timeOffset="85973.1505">7788 6156 400 0,'0'0'0'16,"0"0"142"-16,0 0-72 0,0 0 9 15,0 0-33-15,0 0-22 0,0 0-13 16,0 0-5-16,0 0 3 0,-7 36-6 16,1-19 2-16,2-1 1 15,0 1 9-15,2 4 1 0,1 0-5 16,1 1-7-16,0 0 0 0,0-3-4 16,0-3 0-16,1 1 0 0,1-1 1 15,1-8-1-15,4 2 0 0,-2-5 0 16,2-1 4-16,2-2 0 15,-2 0 1-15,4-2 11 0,-1 0-2 16,0 0-5-16,0-2 6 0,1-4-1 16,-1-3-1-16,3-1 4 0,0-4-3 15,2-2-4-15,-1-3-2 0,-1-3 2 16,3 2 10 46,-3 1 20-62,-2 4 0 0,-3 7-7 0,-5 4-7 0,-2 2-15 0,-1 2-10 0,0 7 1 0,0 6 5 0,0 4-4 47,-1 2-2-47,1 2 2 0,0 2-5 0,4-4 2 0,3-1 0 0,3-6 0 0,2-1 0 0,2-4 1 0,-1-4-2 78,0-3 0-78,-2 0 2 0,0-3 0 0,2-3-1 0,-1-5 0 0,3-1 1 0,-3-3-10 0,0-2-24 32,2-2-24-32,-2-1-14 15,2-5 2-15,1-1 11 0,4-7-1 0,-2-2 10 16,4-5-3-16,0-4 0 0,-2 0 18 0,1-5 25 0,-3 2 9 62,-2-2 0-46,0 4 13 15,-4 2 33-31,-4 5-3 0,-2 6 10 0,-2 5 18 16,0 5-8-16,-3 7-4 0,1 4 10 0,-1 5-14 0,0 2-18 0,0 3-6 0,0 1-17 0,0 8-12 0,0 9-2 16,1 13 0-16,1 8 2 0,0 6-2 0,0 7 2 0,5 5-2 0,-4 0 0 78,3 2 4-78,-1-4-4 0,4-4 0 15,-2-6 0-15,0-4 1 0,3-6-2 0,-4-6-2 32,0-2-18-32,-2-7-21 0,1-3 4 0,-4-7-6 0,0-1-22 0,-1-4-13 0,0-4-26 0,0-1-34 15,0-13-37-15,-5 0-194 0</inkml:trace>
  <inkml:trace contextRef="#ctx0" brushRef="#br0" timeOffset="86094.388">8234 6007 813 0,'0'0'0'0,"0"0"13"0,0 0-9 0,0 0 54 0,0 0-5 0,0 0-33 0,0 0-13 0,0 0-4 0,277 60-6 0,-231-46-145 0,-2-3 3 0,1 0 40 0,-4-3-33 0,0-2 9 0,-1-1 40 0,-2-4-10 0</inkml:trace>
  <inkml:trace contextRef="#ctx0" brushRef="#br0" timeOffset="86283.467">9009 6104 298 0,'0'0'0'0,"0"0"143"0,0 0-51 0,0 0-26 0,0 0-24 0,0 0-26 15,0 0-5-15,0 0 10 0,0 0 24 16,-96-51 17-16,80 51 12 0,-3 3-18 16,-2 5-21-16,-2 3-18 0,-2 3-11 15,5 3-4-15,3 0-2 0,3 3 0 16,5 3 5-16,5 1 0 16,4 0 2-16,6 0 0 0,4-1-2 15,6-2 1-15,4 3 1 0,0-4 5 16,4-1 7-1,-2-3-10-15,1 0-5 0,-2-2-2 16,1-1-4-16,0-4-198 0,-4-5 10 0,2-2 3 31,1-2-95-31</inkml:trace>
  <inkml:trace contextRef="#ctx0" brushRef="#br0" timeOffset="86446.2602">9046 6163 800 0,'0'0'0'0,"0"0"174"16,0 0-114-16,0 0-30 0,0 0-11 16,0 0-12-16,0 0-5 0,0 0-2 15,0 0 0-15,-254 146-155 0,234-126 30 16,4-2-54-16,4-2-89 16</inkml:trace>
  <inkml:trace contextRef="#ctx0" brushRef="#br0" timeOffset="87136.0042">8287 8290 585 0,'0'0'0'0,"0"0"171"0,0 0-82 16,0 0-37-16,0 0-10 16,0 0-12-16,0 0-5 0,0 0 0 0,-70-53 9 15,54 34 0-15,-2-2 1 0,-1-2-20 16,-5-4-9-16,0-4-6 16,-4-5 0-16,-4-3 2 0,0-3-3 15,-1-7-1-15,6-1-1 0,5 0 2 16,3-1 2-16,7 1 8 0,3 5-4 15,2 7-3 17,4 7 5-32,3 9 0 0,-2 4-2 0,1 4-3 0,1 7-3 0,0-1 1 0,-1 3 0 15,-1 1-41 1,-1 4-25-16,0 0-54 0,2 7-32 0,1 4-21 0,0-3-58 78</inkml:trace>
  <inkml:trace contextRef="#ctx0" brushRef="#br0" timeOffset="87440.8025">7735 7769 662 0,'0'0'0'15,"0"0"66"-15,0 0 23 0,0 0-12 16,0 0-31-16,0 0-12 0,0 0 2 15,0 0-7-15,0 0 51 0,4-441-37 16,3 401-14-16,0 13 1 0,0 10-5 16,-1 9-3-16,-1 8-4 15,1 0-11-15,5 11-5 0,3 10 1 16,11 12 2-16,8 8 2 0,3 5-6 16,4 2 1-16,2-3-1 31,-1-2 1-31,1-7-4 0,-2-4-35 0,-1-8-15 31,-3-2-37-31,-3-3 0 0,-2 2-15 0,-3-2-38 0,1 1-53 0,-4 1-62 0</inkml:trace>
  <inkml:trace contextRef="#ctx0" brushRef="#br0" timeOffset="88210.2977">8772 8086 398 0,'0'0'0'0,"0"0"58"0,0 0-4 16,0 0 2-16,0 0 1 0,0 0-11 16,0 0-3-16,0 0-12 0,-43-20-9 15,34 29-4-15,-1 2-6 0,-5 0-6 16,2 3-2-16,2 1-3 16,-2 2 1-16,4 1-2 0,5 3 0 15,-4-2 4-15,6 2 1 0,2 0 4 16,0-4 2-16,7-2-6 0,3-2-3 15,5 0 0-15,1-3 0 0,3-2 0 16,-3-5 12-16,4 0 6 16,1-3 2-16,2 0-5 0,0-6-5 31,2-2 3-31,1-3 1 0,-2-4-2 0,-1-1 2 0,3 2 2 0,-6 0 8 16,-4 3 8 46,-3 3-19-62,-7 5-13 0,-6 3-2 0,0 2 0 16,0 8 0-16,-6 3 9 15,-3 5-5-15,3-1-3 0,-3 3-2 0,3 1 0 16,4-2-11-16,2 3-5 16,2-4 11-1,6 0 4-15,0-3 0 0,3-2 3 0,3-6-1 0,0 0 0 0,3-5 0 78,0-2 14-78,4-6 3 16,2-4 1-16,-2-8-3 0,-2 1-5 0,-1-4-4 31,-2-2-5-31,-1-3 3 0,-4 1 2 0,-5 1 1 0,-6 2 0 0,-5 3-1 0,-8 3-4 31,-6 6-2-31,-3 5 0 0,-2 5 0 0,-3 1-16 0,0 9 7 32,-1 1-8-32,5 4-21 0,6-2-30 0,6 0-40 0,6-6-99 0,4-2-75 62</inkml:trace>
  <inkml:trace contextRef="#ctx0" brushRef="#br0" timeOffset="88813.1247">9296 8151 530 0,'0'0'0'0,"0"0"135"0,0 0-51 0,0 0 5 0,0 0-34 0,0 0-13 0,0 0 5 0,0 0-14 0,0 0-12 0,65 50-1 0,-60-30 1 15,0 0-2-15,-1 1-4 0,2-4-8 16,-4-1-5-16,-1-3 1 0,0-1 0 16,-1-1-4-16,1-4 2 0,-1-1 1 15,0 0-1-15,0-2-2 16,0-3-8-16,0 1-3 0,0-2 2 16,0 0 10-16,0 0 0 0,1-3-17 15,4-7 7-15,2 1 4 0,1-4 7 16,3 1-2-16,2 1 2 0,2 0 0 15,0 4 13-15,1 0 12 0,1 7 10 16,0 0-4-16,-1 8-14 16,-2 7-10-16,-4 5-3 0,-5 1-3 15,-3 2 0 1,-2-2 2-16,0-2-3 0,-2-4-1 0,1-5 0 0,1-3 0 16,0-3-13-16,6-4 3 0,1-5 6 62,3-5 2-62,3-8 3 0,4-2-2 0,-2-3 1 0,5-1 1 0,-1 1-2 31,-3 6 2-15,-1 4 40-16,0 7 0 0,-2 4 1 0,-6 2-20 0,2 8-19 0,-2 2-3 0,0 4 0 16,-1 0-34-16,-1 0-16 0,1-4-14 15,2 0-30-15,1-3-30 0,1-2 12 78,5 1-56-78,-2-6-63 16,-1 0-144-16</inkml:trace>
  <inkml:trace contextRef="#ctx0" brushRef="#br0" timeOffset="89461.5365">9995 8201 527 0,'0'0'0'0,"0"0"49"0,0 0-6 15,0 0-18-15,0 0-8 0,0 0 2 16,0 0 11-16,0 0 20 0,34 29 10 15,-28-16-7-15,-1 0-10 0,-2 5 7 16,-2 1-14-16,4 1-11 0,-4 2-1 16,-1-3-8-16,0 1-8 15,0-4-7-15,-1 0 1 0,-2-3-3 16,-1-4 2-16,2 0 2 0,1-5-4 16,1-3 2-16,0-1 1 0,-1 0-2 15,0-4 0-15,1-3-9 0,0-5 6 16,0 0-1-16,2-4 5 15,5 0-2-15,0-1 0 0,6 0 2 16,2 1 0-16,0 2-1 0,-2 3 36 16,0 5-11-16,-3 5-3 0,-1 1-12 15,1 7-6-15,-5 4-2 16,0 3 3-16,-2-2-4 0,-2 4-1 16,-1-1 0 30,0-4 4-46,-1 3-4 16,-2-6 4-16,3-3-6 0,0-2 1 0,0-3 0 0,0 0-5 0,0-2-2 0,3-6 9 16,3-3 0-16,-1-3-2 0,5-3 1 0,0-1-2 0,2 1 2 15,1 2 0-15,0 7 21 0,1 2 13 32,-3 6-3-32,0 0-9 0,-1 8-7 0,-2 3-9 15,0 2-4-15,-2-1-2 0,2 0 0 0,-2-3 0 0,4 1-11 16,2-3-19-1,2 0-22 32,2-5-13-47,2 1 3 0,-1-3-29 0,1 0-41 0,0 1-25 32,2-1 20-32,0 0-107 0</inkml:trace>
  <inkml:trace contextRef="#ctx0" brushRef="#br0" timeOffset="89753.1119">10618 8260 390 0,'0'0'0'0,"0"0"164"0,0 0-65 0,0 0 21 0,0 0-36 0,0 0-25 16,0 0-8-16,0 0-11 0,0 0-23 15,-5-14-12-15,-3 18-3 16,0 5 4-16,1 0 4 0,-2 4-1 15,-1 0-8-15,0 3-1 0,2 0 0 16,5-1 2-16,0-3-3 0,3-4-1 16,0-3-10-16,5-3-7 0,4-2 13 15,0 0 5-15,4 0 2 0,-1-6 0 16,5 2-1-16,-2 4 0 16,-1 0 6-16,-2 4-4 0,-2 5-2 15,0 1 0-15,-3 0-51 31,-1 0-52-31,4-4-123 0,-2-3-146 0</inkml:trace>
  <inkml:trace contextRef="#ctx0" brushRef="#br0" timeOffset="90143.2702">10811 8307 921 0,'0'0'0'0,"0"0"88"0,0 0-21 0,0 0-33 0,0 0-18 0,0 0-4 15,0 0 6-15,0 0 7 0,0 0 8 16,60 86-6-16,-59-80-9 0,-1-4-9 16,0 0-6-16,0-2 3 0,1-2 2 15,0-5-4-15,2 0-3 0,0-6-1 16,2 0 0-16,1-4-12 16,1 2 9-16,2-1-2 0,0 3 4 15,3 3 2-15,-4 4 6 0,2 3 4 16,0 3-5-16,-3 1-5 0,-2 8 1 15,1 1 1-15,-4 3-3 0,0-1 0 16,0 0 3-16,0-1-3 16,3-5 0-16,-1 0-6 31,-1-4-10-31,1 1-16 0,0-1-22 0,-1-1-8 0,6 2-11 0,-4 0 32 16,1 1 2-16,-1 2-27 0,1-1-4 0,6-2-18 15,-1-2-27 32,1-1 4-47,1 0-65 16,2-4-7-16</inkml:trace>
  <inkml:trace contextRef="#ctx0" brushRef="#br0" timeOffset="90549.9927">11247 8307 349 0,'0'0'0'0,"0"0"262"0,0 0-151 0,0 0-45 0,0 0-25 0,0 0-9 15,0 0-7-15,0 0-4 0,14-19-13 0,-20 24-2 0,2 3 0 0,-1 2 3 0,-2 1-6 0,3 3-2 0,-1 3 1 0,2-1 0 0,1 2 2 0,0-2 3 16,2-3-3-16,0-3-2 0,0-4-1 16,4-2-1-16,2-4 0 15,1-4 10-15,3-3 22 0,-1-8-3 16,0-2-11-16,-1-2-1 0,10-9 4 16,-4 0 0-16,7-6-7 0,1-3-9 15,-4 0-1-15,-2-7-2 0,-5-3-4 31,-7-4-10-31,-4-6-14 0,-3 0-7 0,-8 2-8 0,-2 5 21 47,-2 11 9-47,0 14 12 0,2 14 9 0,-3 11 10 0,3 5-5 0,-3 13-5 32,5 13-4-32,5 6 8 0,3 11-6 0,7 7-5 15,9 3-3-15,4 2 0 16,3-2 0-16,1-5-32 0,-2-4 10 62,5-7-4-62,0-5-42 0,1-5-42 0,2-1-88 16,-4-3-267-16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1T00:27:46.6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3585 9751 369 0,'0'0'0'0,"0"0"86"0,0 0-29 15,0 0-11-15,0 0-6 0,0 0 5 16,0 0-10-16,0 0-21 0,-23-29-5 16,16 31 7-16,-2 3 2 0,2 3 3 15,-2 1-9-15,-1 1 0 0,1 1-4 16,0 4-5-16,-4 0 3 15,3 0 2-15,1 3 2 0,-5-2 3 16,3 0-4-16,-2 4-7 0,1 1-1 16,1 0 1-16,-2 1-2 0,3 0 0 15,-3 0 0-15,1 3-2 0,0 0 3 47,-2 1-1-47,3 1 0 0,0-4-1 0,1-1 0 0,5-1 2 0,1-2 0 0,3 2-1 16,1-7 0-16,0 5 0 15,0-4 2-15,3 1-3 0,3-1 2 0,1-1 0 0,3-1-2 32,1-2 2-32,-1 2 0 0,2-2-1 0,0 0 0 47,1 0 0-32,-2-4 0-15,2 0 2 0,1-1 5 0,-2-2-1 0,4-1 3 0,2 0-2 0,3-3 0 31,2 0 2-31,-5-3-3 0,3-2 0 0,-3-1 1 16,-1-4-2-16,0 1 0 0,-3-1 0 0,1-1 0 0,-3 2-2 16,-1-2 2-16,0 4-2 0,-2-3-1 0,-1 3 2 0,2 1-2 0,-2-1-2 0,2-2 0 62,-1 1 6-62,0 0-4 0,1-5 2 0,-2 2-1 0,-1 3-2 0,-1-4 5 31,-5 5-1-31,-1 1 0 0,0 0 1 16,-5 0 0-16,-4 0-4 0,-2 0 4 0,-2 2-3 0,-4 1-2 0,1 0 1 0,-2 3-1 0,0-1-2 0,1 1 2 0,-1 0-1 16,0 4 0-16,-2 3 0 0,1 6-1 15,-1-2-1 48,1 2 4-63,1 0-4 0,2 2-31 0,1-1-25 0,4-1-51 0,7-4-94 0,4-2-50 15</inkml:trace>
  <inkml:trace contextRef="#ctx0" brushRef="#br0" timeOffset="590.31">4162 10068 499 0,'0'0'0'0,"0"0"-2"16,0 0 20-16,0 0 1 0,0 0-17 16,0 0 1-16,0 0 18 0,0 0 7 15,0 0 0-15,-59 45 15 16,51-34-4-16,2 2 0 0,0 0-3 16,0 1-22-16,3 1-2 0,0-1-1 15,3 1 0-15,0 1-6 0,0-5-1 16,2 0 2-16,2 3-2 0,2-3 4 15,-2-1 3-15,2-2-3 0,-1-2-1 16,2-4 1-16,3 0-2 0,1-2 3 16,-1-2 8-16,3-1 4 15,-3-4 2-15,-1-4 1 0,3 4-1 16,-4-6 0-16,3 0-2 16,-1-1-5-1,-1-2-2-15,0 3-6 0,-6-5-3 0,3 3-2 0,-2-2 3 16,-4 1-2-16,0 3 2 15,-1 2 3-15,-7 2-2 0,0 4-5 0,1 2 3 16,-3 3-5 0,-2 0 0-16,1 4-4 0,-1 3-16 0,3 7-30 62,0-3-3-62,2 2-12 0,1-1-38 0,6-1-25 0,0-4-105 16,1-4-201-16</inkml:trace>
  <inkml:trace contextRef="#ctx0" brushRef="#br0" timeOffset="1226.1335">4583 10072 556 0,'0'0'0'0,"0"0"6"0,0 0-4 16,0 0 34-16,0 0 21 0,0 0-28 15,0 0-12-15,0 0-6 16,0 0 0-16,-36 6 7 0,28-2 12 15,3 2 3-15,-4-1-7 0,1 2-10 16,-2 0-7-16,2 6-3 0,-1 4-3 16,-1 1-2-16,1 1-1 0,0 1 0 15,4 2 1-15,2-3-1 0,0-1 0 16,1-7 0-16,2-1-2 16,5-8 2 46,0 0 0-62,5-2 0 0,-1 0 6 0,2-4-4 0,0-5-1 0,2 1 1 0,-2 1-1 0,1 1 4 0,0 5 8 0,-1 1-4 0,0 1-2 31,0 6 6-31,-1 4-1 0,1-1-8 16,1 0 0-16,-2-2-2 0,3-2-3 0,-3-5 2 16,1-1 3-16,3-2-3 0,-1-7 2 0,4-3-2 0,-2-3-2 0,2-6-1 0,-1 1-11 15,3-4-12 48,-4 0 1-63,4-4-2 0,-3-4 1 0,3 0 1 0,-3-4 3 0,1-3 0 31,-2 1 7-15,1-3-6-16,5-4 11 0,0 1 4 0,-1 1 5 0,-5 2 0 0,-6 8-5 0,-5 5 17 0,0 2 21 0,-3 4 11 0,-1 2-6 15,0 2 2-15,0 4-12 0,0 4-2 0,-6 4 3 0,2 6-6 0,-2 0-7 0,0 11-8 16,-2 5-5 46,3 9-2-62,0 13-2 0,3 8 2 32,2 6 2-32,0 1-3 15,0 3 0-15,0-3 4 0,3-6-5 0,5-6 2 16,-1-4 0-16,1-4-1 0,2-5 0 0,-1-4 0 0,2-4-50 15,-3 0-6-15,-1-3-37 0,0 0-58 0,1-1-30 0,-3-2-20 0</inkml:trace>
  <inkml:trace contextRef="#ctx0" brushRef="#br0" timeOffset="1860.8102">3427 10520 456 0,'0'0'0'15,"0"0"-6"-15,0 0 17 0,0 0 8 16,0 0-10-16,0 0-2 0,0 0 12 15,0 0 20-15,0 0 18 0,77-19 23 16,-60 25-19-16,11 1-10 16,5-1-6-16,9-2-3 0,8-2-2 15,6 0-6-15,7-2-7 0,7 0-1 16,6-2-7-16,6-3-9 0,4-2-6 16,5 0-1 30,3 1 1-46,4-2-1 0,-1 0-3 0,-2-1 0 0,-1 2 3 0,0-2-3 0,-2 5 0 0,-2-1 2 0,1-2-2 0,-1 1 1 32,0 0-1-32,-2-2 0 0,0 2-4 0,-3-4 1 15,-3 2-7-15,-3-3-7 0,-4 1-11 0,-7 0-35 0,-9 3-26 16,-10 2-41-16,-5 2-155 16,-9 0-82 30</inkml:trace>
  <inkml:trace contextRef="#ctx0" brushRef="#br0" timeOffset="3650.7754">5636 9931 630 0,'0'0'0'0,"0"0"23"0,0 0 42 15,0 0-26-15,0 0-32 0,0 0-8 16,0 0-1-16,0 0 3 0,38-74 4 15,-44 74 2-15,2 5-1 0,-3 1-6 16,2 4 0-16,-2 1-136 0,2 1-72 16,-1-4-87-16</inkml:trace>
  <inkml:trace contextRef="#ctx0" brushRef="#br0" timeOffset="3842.6734">5612 10081 630 0,'0'0'0'0,"0"0"11"0,0 0-10 16,0 0 108-16,0 0-78 0,0 0-12 15,0 0-3-15,0 0-7 0,0 0-6 16,22-35-4-16,-21 35-20 16,-1 0-45-16,0 3-85 0,0 2-73 15,0-2-16-15</inkml:trace>
  <inkml:trace contextRef="#ctx0" brushRef="#br0" timeOffset="6834.3188">8713 10243 459 0,'0'0'0'16,"0"0"20"-16,0 0 45 0,0 0-24 16,0 0-10-16,0 0-3 0,0 0 1 15,0 0-2-15,25 120-2 0,-24-115-5 16,-1-3 3-16,0 2-2 15,0-3-3-15,0-1-2 0,0 0 2 16,0 0-7-16,-1 0-8 0,-3 0-1 16,-1 0-1-16,2 0-2 0,1 0 1 15,-2 0 0-15,3 1-10 0,-1-1 2 16,1 0-20-16,0 0-13 16,1 0-19-16,0 0-26 0,0-1-33 15,0-6-21-15,0-1-66 0</inkml:trace>
  <inkml:trace contextRef="#ctx0" brushRef="#br0" timeOffset="7099.1281">8662 9904 784 0,'0'0'0'0,"0"0"20"0,0 0 21 15,0 0-2-15,0 0-6 0,0 0-17 16,0 0-10-16,0 0-5 16,0 0 1-16,13-38-4 0,-11 37-87 15,2 1 8-15,-4 4-29 0,0 8-87 16,0-1-24-16</inkml:trace>
  <inkml:trace contextRef="#ctx0" brushRef="#br0" timeOffset="7591.0824">8964 10322 301 0,'0'0'0'15,"0"0"83"-15,0 0-43 0,0 0 7 16,0 0-2-16,0 0 4 16,0 0 2-16,0 0 31 0,0 0 3 15,15 25-11-15,-14-32-6 0,1-4-11 16,0-4-24-16,1-3-3 0,-1-6 5 15,1-5 0-15,0-4-12 16,-3-3-11-16,0-1-3 0,0-7-7 16,0 0-1-16,-3-2 0 0,0 1-1 15,2 0 0-15,1 7-9 47,0 7 5-47,1 11 0 0,3 8 4 16,1 5 0-16,-3 6-5 0,5 1 7 0,1 2 0 0,7 5-2 0,4 1 0 0,8 2 9 0,6 0-7 0,2 2 3 15,0-2-3 1,2 1-2-16,-2 0 0 0,-3-1 1 0,-1 1-47 16,-6-3-20-16,-4 2-26 15,-8-1-63 48,-3 0-31-63,-7-2-18 0,-3 2-69 0</inkml:trace>
  <inkml:trace contextRef="#ctx0" brushRef="#br0" timeOffset="7693.2601">9170 10120 420 0,'0'0'0'0,"0"0"11"0,0 0 65 0,0 0 10 0,0 0-14 0,0 0-20 0,0 0 4 0,0 0-3 0,0 0-6 0,142 37-35 0,-113-37-12 0,5-4 0 16,-1-6-316-16,2-1-12 0</inkml:trace>
  <inkml:trace contextRef="#ctx0" brushRef="#br0" timeOffset="8827.6328">11350 9868 522 0,'0'0'0'0,"0"0"6"0,0 0-6 15,0 0 49-15,0 0-31 0,0 0 0 16,0 0 13-16,0 0 14 0,0 43 4 15,0-23-13-15,0 4-13 0,0 3-5 16,-5 4-4-16,1 3-6 0,0 2 1 16,-4 0-1-16,-1-4-3 15,-1-5-2-15,5 0 1 0,1-7-3 16,1 0-1-16,2-3 0 0,-1-4 2 16,1 0-2-16,1-2-3 0,0 3-2 15,0-5-27-15,0 0 6 31,0 0 8-31,3-3-1 0,-2-1-12 0,3 1-21 0,-2-1-17 16,1-2 4-16,-1-3-29 0,4 1-27 0,-1-1-60 16</inkml:trace>
  <inkml:trace contextRef="#ctx0" brushRef="#br0" timeOffset="9180.1264">11660 10013 543 0,'0'0'0'0,"0"0"14"0,0 0 12 16,0 0 21-16,0 0-36 0,0 0-9 16,0 0-1-16,0 0 4 0,0 0 14 15,-64 48 3-15,52-21-1 16,2 6 1-16,1 4-10 0,-2 4 1 15,3-5 2-15,3-3 9 0,5-6 2 16,0-4-10-16,8-6-5 0,3-2 1 16,1-5-6-16,2-4 7 0,0-3 9 15,-2-3 6-15,5-1 7 0,-1-11-4 16,4-7-9-16,2-4-3 16,2-3 13-16,2-5 1 46,1-2-12-46,-1-3-11 16,-1-5-4-16,-3-3-2 31,-3-1-1-31,-5 0-1 0,-5 6 3 0,-9 4-2 0,-1 7 0 0,-12 10-1 0,-2 7 0 16,-1 5-3-16,-3 6-17 16,-3 6-32-16,-2 2-34 0,-3 9-65 0,0 1-16 0,2 6-87 0</inkml:trace>
  <inkml:trace contextRef="#ctx0" brushRef="#br0" timeOffset="9768.1863">12274 10360 638 0,'0'0'0'16,"0"0"73"-16,0 0 6 0,0 0-20 16,0 0-8-16,0 0-14 0,0 0-3 15,0 0 1-15,0 0-8 0,31-57-5 16,-31 53-7-16,0 4-9 0,-3 0-12 15,-3 1-45-15,-1 6-3 16,0 1-36-16,1 1-50 0,-2 1-72 16,4-1-48-16</inkml:trace>
  <inkml:trace contextRef="#ctx0" brushRef="#br0" timeOffset="10232.9329">12925 10012 464 0,'0'0'0'16,"0"0"84"-16,0 0-19 0,0 0 0 15,0 0-24-15,0 0-20 16,0 0-8-16,0 0-4 0,-68-17-1 15,53 29-4-15,1 3 1 0,1 5 5 16,-1 1 6-16,6 7-6 0,-1 5-3 16,6 5-1-16,-3 1 6 0,2 0 6 15,4-3-3-15,0-3-4 0,3-4-5 16,6-1-5-16,1-5 0 16,3-1 1-16,1-7-2 0,0-4 0 31,1-8 3-31,5-3-1 0,1-2 14 0,5-10 13 0,0-7 2 62,5-6-6-46,-1-6-2-16,2-4-9 0,0-1 3 0,-1-1 4 0,-6-6-2 0,-3 1-1 16,-9 2-3-16,-9 5-6 15,-4 8-3-15,-4 4 0 0,-6 9 0 0,-2 2-2 0,-2 6 0 0,1 6-5 0,-6 0-41 31,-1 9-15-31,-2 6-33 0,1 3-62 0,-2 4-76 0,5 0-74 0</inkml:trace>
  <inkml:trace contextRef="#ctx0" brushRef="#br0" timeOffset="10450.587">13293 10378 886 0,'0'0'0'0,"0"0"97"0,0 0 9 0,0 0-39 16,0 0-39-16,0 0-21 0,0 0-6 15,0 0-2-15,0 0-1 0,-42-79-22 16,33 74-37-16,4 3-20 0,2-2-38 16,3 0-78-16,3 1-48 0,8-2-25 15</inkml:trace>
  <inkml:trace contextRef="#ctx0" brushRef="#br0" timeOffset="10965.661">13747 9999 376 0,'0'0'0'15,"0"0"62"-15,0 0 44 0,0 0 4 16,0 0-26-16,0 0-17 0,0 0-8 15,0 0-20-15,0 0-17 0,-54-75-1 16,38 81 0-16,0 4-5 0,-2 1-3 16,4 1-5-16,2 7-3 15,6 3-3-15,6 5 2 0,8 0-4 16,7 0 0-16,6 6 0 0,2 0 4 16,5-1-4-16,3-2 0 0,1 0 5 31,2-3 12-31,-3-1-8 0,-8 2-7 0,-5-1-1 62,-11 4 2-62,-4-4-3 0,-3-2 0 0,0-5 4 0,-5-2-2 0,-6-3 1 0,-1-2-6 16,-6-3-5 0,-3-1 4-16,-3-4 3 0,-4-5 0 0,1 0-8 15,0-11-22-15,2-3-13 0,9-6 11 16,8-3 21-16,5-3-3 0,3-4-9 0,10-5 16 0,3-2 3 0,9-7 2 15,4-3 4-15,3-2 2 0,5-5 10 16,2 1 4-16,3 1 3 0,-4 1 8 0,-4 11 8 63,-14 8-10-63,-12 8-16 0,-6 10-2 0,-13 3-1 0,-4 5 1 0,-5 2-9 0,-3 4-10 0,-5 3-45 31,-9 10-43-31,1 6-20 0,-5 7-54 0,-3 5-55 0</inkml:trace>
  <inkml:trace contextRef="#ctx0" brushRef="#br0" timeOffset="11272.025">14245 10449 998 0,'0'0'0'0,"0"0"63"0,0 0-61 16,0 0 2-1,0 0-5-15,0 0-26 0,0 0-13 0,0 0 12 16,21-84-27-16,-28 84-52 0,0 0-16 16,-5 3-106-16,-1 0-197 0</inkml:trace>
  <inkml:trace contextRef="#ctx0" brushRef="#br0" timeOffset="12103.4423">14760 10045 448 0,'0'0'0'0,"0"0"5"0,0 0 1 0,0 0 5 16,0 0-6-16,0 0-3 0,0 0 10 16,0 0-2-16,0 0 3 15,-109 211 19-15,107-179 11 0,2-7 1 16,10-6-4-16,4-2-12 0,4-7-9 16,0-4 6-16,3-3 4 0,1-3-1 15,0-2 16-15,0-7 8 0,1-5 2 16,2-5-17-16,3-4-6 15,0-2-1-15,1-2-4 16,-3-1-7-16,-4-3-5 0,-1 0-5 0,-8 1-3 16,-4 0-3-16,-9-7-1 15,-4 4 0-15,-11 3-2 0,-6 7 0 47,-3 7-10-47,-1 5 9 0,-4 11-8 0,-1 0-18 0,-3 1-23 16,1 11-24-1,2 1-38-15,4 2-47 0,6-4-142 0</inkml:trace>
  <inkml:trace contextRef="#ctx0" brushRef="#br0" timeOffset="13055.0739">15703 9788 603 0,'0'0'0'0,"0"0"28"16,0 0 36-16,0 0-7 15,0 0-32-15,0 0-17 0,0 0-1 16,0 0-1-16,0 0 12 0,-91 42-2 16,66-12-5-16,-6 11-4 0,-3 5-2 15,-6 8-3-15,-11 10 7 0,-4 3-5 16,-4 4 1-16,-7-2-2 15,-3 0 0-15,1-6-3 0,4-5 0 16,10-5 2-16,9-7-2 0,10-8 1 16,7-6-1-16,8-7 0 0,6-3 0 31,4-4 0-15,6-7-67-16,3 0-13 0,1-5-65 0,3-2-78 0</inkml:trace>
  <inkml:trace contextRef="#ctx0" brushRef="#br0" timeOffset="13479.3892">15533 10286 448 0,'0'0'0'0,"0"0"26"0,0 0 24 16,0 0 15-16,0 0 11 0,0 0-25 16,0 0-9-16,0 0 3 0,65 7 7 15,-45-3-4-15,-3 4 0 0,3 1-17 16,-4 3-13-16,-1 0-6 16,-2 3-5-16,-6 0-4 0,-1-1-2 15,-5 1 4-15,-1-1-1 0,-8 1-1 16,-7 0 1-16,-6 1-4 0,-2 1 0 15,-8 2-11-15,-3 1-3 0,-1 5 4 16,0-2 6 31,7-2 3-47,5 1 1 0,6-4 0 0,8 0 0 0,7-3 1 0,3-1 0 0,10-5-1 0,7 0 0 0,3 1 0 31,0-4 0-31,4-3 1 0,1 0-2 0,3-3-29 16,-1 0-62-16,2 0-17 0,-2-8-74 0,3 0-45 15</inkml:trace>
  <inkml:trace contextRef="#ctx0" brushRef="#br0" timeOffset="13852.4125">16096 10209 857 0,'0'0'0'0,"0"0"-26"15,0 0 29-15,0 0 1 0,0 0-3 16,0 0-1-16,0 0 0 16,0 0-29-16,0 0 16 0,-63 323-1 15,66-302-20-15,8-6-29 0,5-9-38 16,0-6-9-16,4-6 61 0,-1-9 33 16,0-5 15-16,0-4 2 0,-1-3 0 15,-3-1 18-15,-3-5 39 0,-2-1 8 16,0 0-2-16,1 3 18 31,0 5-3-31,0 9-14 0,-6 12-2 0,-3 5 19 0,-2 12-17 0,0 10-43 16,-4 5-15-1,-1 7-4-15,-4 9 0 0,0 2-1 0,0 5-4 0,4 0-36 16,3-1-33-16,2-6-75 16,0-4 71-16,4-2-95 46,-2-5-194-46</inkml:trace>
  <inkml:trace contextRef="#ctx0" brushRef="#br0" timeOffset="48854.1261">18370 9987 372 0,'0'0'0'0,"0"0"113"16,0 0-41-16,0 0 12 0,0 0-25 16,0 0-14-16,0 0 8 0,0 0-25 15,0 0-5-15,-12-24-2 0,31 24 5 16,4 5-1-16,5 1-1 16,10 1-1-16,6-1 1 0,3 0 5 15,9-2-2-15,2-2 3 0,2-2 0 16,2 0-9-16,-4 0-9 0,-3 0 0 15,-8 0-2-15,-8 0-4 0,-8 0-4 16,-9 5 2 47,-6 3-3-63,-6-5-2 0,-4 6 2 46,-6-5 3-46,0-1-5 0,0 3 0 0,-2 1-16 0,-5-4-20 0,-2 1-8 0,-5 0-19 32,-3 0-35-32,-3-2-28 0,-10-2-75 62,-5 2-161-62</inkml:trace>
  <inkml:trace contextRef="#ctx0" brushRef="#br0" timeOffset="48969.4329">18258 10262 457 0,'0'0'0'0,"0"0"100"0,0 0-19 0,0 0 16 0,0 0 12 0,0 0-40 0,0 0-11 0,0 0-9 0,0 0-12 0,422-11-14 0,-369 7-12 0,-3 2-5 0,-7 1-2 0,-9 1-4 0,-8 0 0 0,-4 1 0 15,-8 3-50 1,-3-2 38-16,-1-2-12 0,-4 0-20 0,-1 0-4 0,2-5-25 16,-3-3-74-16,1-5-9 31,-1-2-68-31</inkml:trace>
  <inkml:trace contextRef="#ctx0" brushRef="#br0" timeOffset="49321.6463">18903 9805 428 0,'0'0'0'0,"0"0"117"0,0 0-33 16,0 0-23-16,0 0-11 0,0 0-12 0,0 0 6 0,0 0 4 0,107 58-6 0,-72-46-13 0,7 1 5 16,3 2-2-16,1-5-6 15,1 3 1-15,-3 1 2 0,-6 1-12 16,-2 4-2-16,-7 1-3 0,-5-1-6 16,-5 2-3-16,-10 2 2 0,-5 0-3 15,-5-2 1-15,-12 3 5 16,-6 0 9-16,-9-1 12 47,-3 4-6-47,-9-1-8 0,-6 3-5 15,-7 3-2-15,-1 0-6 0,-4 1-3 0,1 2 2 0,6-3-2 32,9-4-33-32,9-5 4 0,10-5-10 0,12-6-61 0,8-4-22 0,3-4-94 0,4-3-200 15</inkml:trace>
  <inkml:trace contextRef="#ctx0" brushRef="#br0" timeOffset="50744.8624">21542 9750 617 0,'0'0'0'16,"0"0"18"-16,0 0 1 0,0 0 36 16,0 0 11-16,0 0-18 0,0 0-7 15,0 0-1-15,0 0-18 16,27-39-6-16,-28 60 7 0,-6 7 2 15,-6 6-7-15,-2 4-2 0,-4 6-1 16,-1 2-2-16,-7 4-5 0,-3 0-2 16,-4 4-2-16,-3 2-4 0,0 2 0 15,-2-4 1 17,3-1-7-32,4-1 7 0,9-4-2 0,8-2-3 0,9-5 4 0,6-4 0 15,5-5-6 1,8-4 8-16,7-3-2 0,5-5 0 0,3-2 0 15,1-5 7-15,5-3-4 0,3-6 4 16,4-4-2-16,1 0-3 0,-2-6 0 0,-1-4-4 0,-7-1-44 16,-5-4 5-16,-7 1-14 15,-7-1-67 48,-5-3-26-63,-8-3-56 0,0-3-160 0</inkml:trace>
  <inkml:trace contextRef="#ctx0" brushRef="#br0" timeOffset="51232.5455">21298 10200 616 0,'0'0'0'0,"0"0"93"0,0 0 4 16,0 0-18-16,0 0-24 0,0 0-3 15,0 0-23-15,0 0-22 0,304 13-6 16,-265-13 0-16,-4 0-2 0,-5 0-150 15,-2 0 21-15,-6 0 28 0,-5 0 2 16,0-1 59-16,-5-4 29 16,-1 2 12-16,2-1 0 0,-4 0 18 15,-3 2 30-15,0 2 12 0,-4 0-5 16,-1 5 14-16,-1 1 3 0,0 2-22 16,-3 3-15-16,-5 5-15 0,-2 3-11 15,-1 3-6-15,0 4 0 16,0 4-3-16,-1 1 0 62,1 2 2-62,0 3-2 0,3-2 0 0,4-2 0 0,2-4 2 0,2-6 4 0,2-1 1 0,8-7 0 0,2-3 10 32,4-4 6-32,2-4-3 0,4-3-6 0,2-2-1 0,1-9-4 0,2-5-2 0,1-2-2 15,2-5-2 16,-3-3-2-31,1 0 2 0,-4 4-2 0,-6 4-1 0,-2 3 0 0,-6 5 34 0,-6 5 10 0,-1 3-3 0,-1 2-14 0,-1 6-10 63,0 7 5-63,1 7-10 0,-2 2-7 0,0 5-1 0,1-2-2 0,1-3-3 0,5-1 2 0,4-5-2 0,3-4-25 0,3-1-11 31,5-6-27-31,-2-3-59 0,5-2-12 0,-1-1-93 16,1-3-219-16</inkml:trace>
  <inkml:trace contextRef="#ctx0" brushRef="#br0" timeOffset="51873.4614">22535 10388 518 0,'0'0'0'0,"0"0"42"15,0 0 51-15,0 0-32 0,0 0-17 16,0 0 9-16,0 0-9 0,0 0-16 16,0 0-7-16,2 188-6 0,-12-168-3 15,3-4-2-15,3-7 3 16,0-2 4-16,3-6 2 0,-1-1 13 15,2-4-4-15,0-8-20 0,5-7-4 16,4-1-2-16,4-5-1 0,4-2 6 16,6 4 3-16,3 5 9 0,0 3 17 47,-1 9 4-47,-2 6-2 0,-1 8-4 0,-2 9-1 0,-2 5-9 0,-5 5-13 15,-3 0-8-15,-4-1-2 0,1-4-2 0,3-3-34 16,2-4-29-1,6-5-24-15,3-5-49 0,4-5-381 0,3 0 518 0,-2-7 0 0</inkml:trace>
  <inkml:trace contextRef="#ctx0" brushRef="#br0" timeOffset="52389.2956">23541 10022 397 0,'0'0'0'0,"0"0"136"0,0 0-32 15,0 0-28-15,0 0-33 0,0 0-17 16,0 0-8-16,0 0-8 0,-126 44-5 15,107-11 6-15,3 6 7 0,2 9 7 16,2 4-2-16,2 4-3 16,5 1-6-16,2-2-7 0,3-6-3 15,0-5 3-15,8-10 7 0,4-8-11 16,4-5 2-16,6-8 1 0,-1-9 4 16,4-4 16-16,2-6 12 0,3-11-14 46,6-7 3-46,0-8-11 0,3-5-8 0,-1-4 4 0,-1-4-1 0,-4 0-2 0,-6-4 7 0,-13 5 2 16,-8 5-1 0,-8 7-6-1,-12 9-2-15,-9 6-3 0,-4 8 0 0,-6 9-4 0,-7 2-4 0,-2 12-29 0,-4 3-12 16,5 4-26-16,2 3-35 16,7 1-15-16,12-3-50 0,3-1-70 15,10-5-35-15</inkml:trace>
  <inkml:trace contextRef="#ctx0" brushRef="#br0" timeOffset="52616.3143">23860 9863 615 0,'0'0'0'0,"0"0"111"0,0 0-5 16,0 0-38-16,0 0-36 0,0 0-9 16,0 0 0-16,0 0 6 0,0 0 0 15,-167 266-10-15,127-199-8 0,-10 1 9 16,0 0-1-16,-3 1-7 16,-3-5-7-16,-3-1-4 0,-1-4-2 15,-5-1-6-15,1-2-23 0,0 0-29 16,-1 1-23 15,3-6-94-31,-1-2-245 0</inkml:trace>
  <inkml:trace contextRef="#ctx0" brushRef="#br0" timeOffset="54055.8862">20874 9376 606 0,'0'0'0'16,"0"0"103"-16,0 0-28 0,0 0-20 16,0 0-13-16,0 0-2 0,0 0 4 15,0 0-1-15,67 73-11 0,-60-37-5 16,3 5-5-16,-7 2-9 15,3-2-7-15,-4-2-3 0,-1-6 1 16,-1-4-2-16,0-8-4 0,0-3-11 16,-1-4-10-16,1-6-16 0,-2-1-12 15,1-4-21-15,1-3-93 16,0-11-60-16,0-7-274 0</inkml:trace>
  <inkml:trace contextRef="#ctx0" brushRef="#br0" timeOffset="54215.2158">21157 9428 863 0,'0'0'0'0,"0"0"18"0,0 0-14 16,0 0 22-16,0 0-4 0,0 0-16 16,0 0-6-16,0 0 0 0,0 0-74 15,48 296-130-15,-29-292-128 16</inkml:trace>
  <inkml:trace contextRef="#ctx0" brushRef="#br0" timeOffset="54700.7184">24101 9343 686 0,'0'0'0'16,"0"0"50"-16,0 0-1 15,0 0-2-15,0 0-25 0,0 0-7 16,0 0-5-16,0 0-6 0,0 0-4 16,96 400 0-16,-76-394-141 0,5-6-83 15</inkml:trace>
  <inkml:trace contextRef="#ctx0" brushRef="#br0" timeOffset="54825.9743">24435 9551 904 0,'0'0'0'0,"0"0"51"0,0 0-4 0,0 0-31 0,0 0-11 0,0 0-7 16,0 0-41-16,0 0-93 0,0 0-196 15</inkml:trace>
  <inkml:trace contextRef="#ctx0" brushRef="#br0" timeOffset="57792.4554">24333 9388 204 0,'0'0'0'0,"0"0"21"15,0 0 59-15,0 0 2 0,0 0 3 16,0 0-6-16,0 0 5 0,0 0 12 16,36-77-21-16,-27 69-4 15,-4 2-1-15,1 4-32 0,-2 2-21 16,1 6 0-16,-1 11 12 0,0 8 0 16,2 10-2-16,-5 6-2 0,0 2-4 15,-1-4 0-15,0-1-5 16,3-3-5-16,0-5-2 31,1-6-6-31,1-5 0 0,1-3-4 0,3-3-1 0,-3-4-42 0,4-2-70 0,1-7-29 47,0-2-101-47,-2-6-342 0</inkml:trace>
  <inkml:trace contextRef="#ctx0" brushRef="#br0" timeOffset="64343.9543">3145 11815 579 0,'0'0'0'15,"0"0"48"-15,0 0 25 0,0 0-46 16,0 0-21-16,0 0-5 0,0 0 2 16,0 0 3-16,-18-15 2 0,18 15-7 15,5 0-2-15,5 3 0 16,6 2 12-16,4 2 5 0,7 0 12 16,1 2-5-16,0 0-6 0,2-3-8 15,-2 5-5-15,2-4-1 0,1 4-2 16,-1-5 2-16,0 2-1 0,0-2-1 15,-3-1 1-15,-4 3 0 0,-1-1-4 47,-2 3 4-47,-6 0 0 16,-1 2-3 15,-4-2 2-31,-5 1 2 0,-4 0 2 0,0 0 13 16,-4 0 8-16,-4 0 1 0,-5-1-7 15,-4 2-6-15,-5-2-9 0,-4 2 1 0,-3-3-4 0,-2-2-1 16,-4-1 2-16,-4 3 0 0,-4-2 1 0,-3 3 6 0,-2 1 7 47,2 0 11-47,1 3-2 0,4-4-9 0,4 2-11 0,4 0-3 0,3-3-2 0,5 4-2 47,0-6 1-47,4 4-1 0,3-6-63 0,3-1 11 0,6-1-33 0,7-3-51 0,2-3-20 0,8-6-40 0</inkml:trace>
  <inkml:trace contextRef="#ctx0" brushRef="#br0" timeOffset="64785.9692">3587 11790 593 0,'0'0'0'16,"0"0"21"-16,0 0 34 0,0 0 11 15,0 0-38-15,0 0-13 0,0 0 5 16,0 0 4-16,68-28-6 16,-48 28-2-16,3 2 6 0,5 3 4 15,4-2 1-15,4 3-5 0,3 0-2 16,-1-1-7-16,2-4-3 0,-1 1-4 15,2 3-1-15,-5-1-3 0,-1 3-1 16,-5 1 1-16,-10 2-1 16,-6 5 0-16,-10 2 3 0,-4 3-1 15,-11 1 9-15,-8 2 10 63,-8 2-5-63,-5 0-10 0,-3 1-1 0,-2-2-5 15,1 4 0-15,-3-6-1 32,1 1 0-32,0-3-28 0,0-2 7 0,2 1-12 0,4-5-18 0,5 1-3 0,5-5-37 0,5-4-123 31,10-5-56-31</inkml:trace>
  <inkml:trace contextRef="#ctx0" brushRef="#br0" timeOffset="65837.0449">5527 11876 437 0,'0'0'0'0,"0"0"13"15,0 0 46-15,0 0-27 0,0 0-2 16,0 0 10-16,0 0 2 15,0 0-7-15,0 0-3 0,-67-22 5 16,52 21-1-16,-2 1-5 0,-1 0-10 16,-4 0-11-16,4 3 0 0,-2 0-5 15,-2 4-3-15,3 3-2 16,2-2 0-16,-2 4 1 0,6-5-1 16,1 2 0-16,6 1 12 0,3-2-9 15,3 2 0-15,5 1-1 0,7 2-1 16,4 2 2-16,5 1-2 15,3 1-1-15,3 2 0 0,1 0 9 0,-1 2 0 16,-5-5-1 0,0 3-2-16,-7-2-4 0,-3 3 4 62,-5-1 1-62,-3-2 1 0,-2 1 7 0,-2-5 11 0,-5-3 3 0,-3 2-6 16,-8-5-5-16,1 1-5 31,-5 0-8-31,-4-2-1 0,-1-3-2 0,-6-3 2 0,-1 0 4 0,-1 0-6 0,0-6 0 0,4 0-1 16,1-2-2-16,10 1-9 0,-1 1-5 0,7-2-31 15,1 3-32 48,3-1-52-63,6 1-76 0,1-5-16 0</inkml:trace>
  <inkml:trace contextRef="#ctx0" brushRef="#br0" timeOffset="66356.678">5940 12036 565 0,'0'0'0'0,"0"0"0"0,0 0-23 16,0 0 25-1,0 0 9-15,0 0-5 16,0 0 8-16,0 0 22 0,0 0 10 0,-45 136-6 0,44-114 5 16,1-2-10-16,0-1-9 0,3-4-9 15,5-1-6-15,0-4-2 0,1-1 0 16,2-4 11-16,-2-1 8 0,4-1 0 15,-1-3-10-15,-1 1-5 16,0-1 3-16,3-5-5 0,0-3-4 16,1-5-5-16,4-5 2 0,0 1-2 15,1-2-2-15,-1-4 0 32,2 1 3-32,-2 0-4 0,-3 0 2 0,-1 4 0 0,-4 2-1 0,-2 8 0 15,-2 4 27-15,-6 4-1 0,0 4-15 16,-1 9 5-16,0 5-3 0,0 5-8 15,0 1-2 1,0-3-2-16,0 5-1 0,2-5 0 0,6-3 1 0,3 1-1 63,3-7 1-63,-1-3-1 0,5-2-1 15,-1-7 0-15,4 0-94 31,2-4-32-31,0-3-67 0,1-7-146 0</inkml:trace>
  <inkml:trace contextRef="#ctx0" brushRef="#br0" timeOffset="67129.2624">6623 12076 669 0,'0'0'0'0,"0"0"0"0,0 0 1 0,0 0 63 0,0 0 2 0,0 0-36 0,0 0-15 0,0 0 0 0,0 0 22 0,-82 63 1 0,68-40-17 0,2 4-13 0,1-2-6 16,2 0-2-16,8-5 0 15,1-2 2-15,7-8-2 0,4 0 0 16,4-5 0-16,3-4 0 0,0-1 0 16,1-6 5-16,-1-5-6 0,1-7-2 15,2-4-3-15,0-1-19 63,2-6-6-63,-1-4 16 0,-1-9-4 0,1-5 1 0,-5-7 9 0,1-5-4 0,-2-4 7 31,-5-1 0-31,5 2 1 16,-1 2 5-16,3 8 0 0,-3 8 0 0,0 5 0 15,-4 10 18-15,-6 7 11 0,-2 7 10 0,-3 6-8 0,0 3-4 16,-1 4-2-16,-4 2-5 0,1 0-11 0,-1 11-5 0,-3 7-4 0,-2 7 0 0,2 14-1 0,-4 9 1 62,0 6 0-46,-2 3 0-16,1 2 0 0,4 0 0 0,2 0 0 0,4-4 0 31,0-6 0-31,3-2 0 0,3-5 0 0,3-6-2 0,2-3 4 0,0-7-1 0,5-4-2 0,0-7 1 16,4-3-2-16,-2-2 1 0,3-3 2 0,-1-1-1 0,4-6 0 0,0 0 0 16,2-7 4-16,0-3-4 0,3-2 0 0,1 0 4 62,-1-2-5-62,-2 0 2 0,-3-1 0 0,-1 1-1 0,-3 3 0 0,-6 3 1 0,-2 2-1 0,-4-2 0 47,-4 2 3-47,-1 2 4 0,0-3 4 0,0 2-4 0,-1-2-5 16,-2-2 1-16,0 3-3 0,1-4 0 0,0 5 0 15,-1 4 1-15,2-2-1 0,-1 3 0 0,-1 0 5 0,-2 0-2 0,-2 7 2 16,-1 8-3-16,0 3 0 0,-1 4 2 0,1 3-3 0,4-2 0 0,2 0 1 78,2-3-1-78,6-2-2 0,6-4 2 0,0 0 0 0,3-6-1 0,5 1 0 0,1-9 2 0,3 0-2 0,3-7 4 0,-2-11-2 31,2-2-2-31,-2-5 0 0,-3-2 3 0,-6-1-3 0,-5-3 0 31,-9 6 6-31,-2-2-5 0,-7 5 2 0,-5 8-1 0,-5 7-3 0,-8 7 1 0,-6 1 0 0,-8 12-17 0,-1 5-31 0,3 0-86 32,7 1-226-32</inkml:trace>
  <inkml:trace contextRef="#ctx0" brushRef="#br0" timeOffset="67740.4208">9310 12120 491 0,'0'0'0'16,"0"0"38"-16,0 0 73 0,0 0-26 15,0 0-25-15,0 0-14 0,0 0-5 16,0 0-7-16,60 152-1 16,-56-108 4-16,3-4-8 0,-5-6-8 15,-1-2-11-15,-1-4-5 0,0-3-1 16,-3-5 2-16,-5-3 1 0,3-2 0 15,-2-8-1-15,0 0 1 0,1-1 1 16,-4-6-3-16,-1 0-1 16,1 0 1-16,-1-11-1 0,4-1-1 15,4-7 1-15,3-5 5 0,9-3-4 16,11-2-2-16,7-2 3 0,6 2-5 16,9-2-1-1,5 0 0-15,1-1 3 16,5 7-3-16,-2 0-45 0,-6 7-58 15,-8 9-188 1,-11 8-67-16</inkml:trace>
  <inkml:trace contextRef="#ctx0" brushRef="#br0" timeOffset="68059.056">10020 12233 713 0,'0'0'0'0,"0"0"16"0,0 0-16 0,0 0 122 0,0 0-70 0,0 0-5 16,0 0-15-16,0 0-9 16,0 0-7-16,-125 137-7 0,116-111-1 15,4-4-6-15,5 0 2 0,3-3-3 16,7-3-1-16,5-2 0 0,2-4 11 16,5-3-1-16,2-5 4 0,1-2-3 15,5-11 2-15,-4-7 3 0,6-3 1 16,-2-6-2-16,-3-1-7 15,-3-3-3-15,-5 0 5 16,-7-1 2-16,-7 7-5 0,-5-3-3 31,-4 5 1-31,-9 6-4 0,-10 4-1 0,-4 13 0 16,-4 1 0-16,-6 10-49 16,0 3-10-16,4 3-42 0,5-4-115 0,2-3-87 0</inkml:trace>
  <inkml:trace contextRef="#ctx0" brushRef="#br0" timeOffset="68702.0373">10435 12139 321 0,'0'0'0'0,"0"0"45"0,0 0 45 15,0 0-32-15,0 0-14 0,0 0-2 16,0 0-7-16,0 0-1 0,10 106 7 15,-11-79 8-15,-3 4-3 16,1-2-28-16,1-4-2 0,2-4-5 0,0-3-3 16,3-5-3-16,6-1-2 0,1-5-1 15,1-2 3-15,1-4 1 16,1-1 6-16,-1-3 9 0,5-6 0 16,-3-5 1-16,2-3-4 0,3 4-6 15,-3-1 3-15,2 0-1 16,-3-1 1-16,-5 5 1 15,-4 8-6-15,-4 4-7 0,-2 12 13 0,0 5 4 16,0 1-4 0,-2 1-8-16,1-2-4 0,1-2-2 0,0-5-2 15,7-6 0-15,3-5 2 47,3-1 0-47,3-4 3 0,0-9 1 0,4-5-3 0,1-4 0 0,0-3-3 31,-2-1 0-31,2 1 2 0,-5 1-2 0,-2 5-38 0,-3 2-14 16,-1 0-32-16,0 2-64 0,-3 0-31 16,1 1-32-16,-1-1-135 0</inkml:trace>
  <inkml:trace contextRef="#ctx0" brushRef="#br0" timeOffset="68917.5843">11113 11531 658 0,'0'0'0'0,"0"0"67"0,0 0 3 0,0 0-14 0,0 0 19 0,0 0-5 16,0 0-53-16,0 0-2 0,0 0 5 15,-1 127-9-15,-6-59-5 0,1 2 5 16,1-4-3-16,5 0-1 16,0-5-1-16,3-3-3 0,5-8-3 15,2-4 0-15,1-10 3 31,2 0-3-31,-3-8 0 0,-1-3 2 0,0-4-3 0,-6-6-18 0,-1-1-13 0,0-5-47 32,-1-1-46-32,1-4-12 0,-2-4-51 0,-4-6 44 0,-7-8-192 15</inkml:trace>
  <inkml:trace contextRef="#ctx0" brushRef="#br0" timeOffset="69348.5044">10957 12008 452 0,'0'0'0'0,"0"0"172"16,0 0-80-16,0 0-27 15,0 0-33-15,0 0-7 0,0 0-14 0,0 0-6 16,0 0-7-16,353 87-22 16,-313-79-1-16,-3-3-2 0,-3-5-4 15,1 0 14-15,-3 0 4 0,-4-7 3 16,1 1 10-16,-6 1 0 0,-4 0 0 62,-5-2 0-46,-5 2 9-16,-2 3 15 0,-6-1 8 0,0 1-11 0,-1 1 2 0,-1-5-10 0,-3 3-4 31,-1 0-5-31,-2 0-1 0,2 3 0 0,-4 0 3 0,0 2 4 0,0 2 6 0,0 0 26 0,0 5 3 0,0 1-7 0,-2 6-3 0,2-2-14 0,3 5-10 16,1 5-5-16,3-1 3 31,2 3 2-31,0 0-1 0,5-3-4 0,3 1-1 0,4-1-1 0,2-4 0 16,2 2-2 31,-3-5-4-47,-1-1-6 0,1-5-31 0,-3 1-49 0,1-6-43 0,2 0-38 0,1-5-92 31,1-6-57-31</inkml:trace>
  <inkml:trace contextRef="#ctx0" brushRef="#br0" timeOffset="69500.0758">11702 12150 808 0,'0'0'0'16,"0"0"115"-16,0 0-52 0,0 0-32 15,0 0-21-15,0 0-8 0,0 0-4 16,0 0-68-16,-193 171-47 15,184-155-21-15,5-5-93 0,-2-1-100 16</inkml:trace>
  <inkml:trace contextRef="#ctx0" brushRef="#br0" timeOffset="71144.311">13918 12244 444 0,'0'0'0'16,"0"0"-9"-16,0 0 13 0,0 0 27 15,0 0-25-15,0 0 5 0,0 0 12 16,0 0 11-16,0 0 6 16,-50-11-9-16,42 11 6 0,4 0 1 15,-4 0-13-15,0 0-8 0,2 0-2 16,-2 0-1-16,4 6-10 0,-3-2-3 15,1-1 1-15,-3 1 0 0,-1 2-4 16,-3 4 4-16,2 2-4 0,-2 1 1 16,-3 3 0-16,3 0 0 15,0 1 0-15,4 1 0 0,2-2 1 16,5 0 0-16,2 0-4 0,1-1 2 16,5-1 0-16,0-2 0 62,3 2 4-62,2-3 1 0,-1 0 10 0,3 3 15 0,0-3 2 16,2 2-4-16,-1-1-5 0,-2-9 5 0,2 4-6 0,-1-4-7 0,1-3-5 15,-5 0 0 1,6-9-4-16,-3 0 2 0,2-5-3 0,4-2-1 0,-5-3-1 0,1-1 3 0,-3-2-3 0,-3-1-1 16,-4-1 0-16,-4 3 4 0,0 5-2 15,-1 2-4-15,-3 10-2 63,-1 1-3-48,1 3 5-15,1 0-3 0,-1 7-1 0,2 1 4 32,1 3-2-32,1 0 1 0,7 0 2 0,4-2-1 0,3-4 1 0,3 1 0 0,3-3 2 0,3-1 0 0,2-2-1 0,3-9 7 0,0-1-2 15,1-4 0 1,2 1 0-16,-3 1 0 0,0 2 3 0,-3-1-2 0,-4 1 5 0,-4 6 0 0,-3-1-4 0,-7 1-5 0,-3 4 5 15,-4-1 8-15,0 1 16 0,0 0-3 16,0 0-12-16,0 0-11 0,-2 0-1 16,-2 0-4-16,-5 0 0 31,0 1 0-15,-3 8-1-16,-1 2-1 0,-5 5 4 0,0 3-2 0,0 6 0 0,1 0-2 0,2 6 2 31,7-1 0-31,3-1-2 0,5-3 2 0,0-6-4 0,8-3 4 0,5-6 0 0,1-2 0 15,4-7-2 1,1-2 2-16,1-11 0 0,3-5 6 0,5-7-3 63,-4-5-3-63,6-5 0 31,0-2 6-31,-1-5-5 0,2 0 2 0,-4-5 6 0,-2-8 1 0,-2-4-4 15,-4-2-4-15,-1-2 0 0,-5 1-1 0,1 7-2 0,-5-1-5 0,-4 3 3 0,2-1-6 0,-6 4-4 0,-1-1 12 0,0 3 0 0,-4 7 1 0,-3 7 0 79,1 13 1-79,-1 8-1 0,-3 5 26 0,0 6-22 0,1 3-5 0,0 8 1 0,1 11 0 0,-1 10-4 0,-1 12 4 0,0 11 0 0,1 8 0 0,2 7-1 0,0 3 1 31,3 0 0-31,2-4-1 0,2-3 0 0,1-8-1 0,6-6 4 0,6-8-4 15,2-8 1-15,0-8-24 16,6-2-27-16,0-5-59 0,3-5 2 0,-1-4-90 31,0-7-68-31</inkml:trace>
  <inkml:trace contextRef="#ctx0" brushRef="#br0" timeOffset="71669.777">15023 12337 774 0,'0'0'0'0,"0"0"-32"0,0 0 42 0,0 0 0 15,0 0-5-15,0 0 32 0,0 0 21 16,0 0 7-16,0 0-21 16,-127 75-19-16,117-48-6 0,2-4-5 15,6-1-8-15,2-1-5 0,0-7 2 16,8-2 5-16,3-6-3 0,2 0 0 15,2-6 10-15,2-7-3 0,1-7 4 16,3-8-3-16,0-3-6 16,3-9-2-16,0-4 0 0,-1-7-2 15,0-3 6 1,-1-4-4-16,-2-9-4 0,-2-6 0 0,-3-1 0 0,-3-4-1 16,-1 0 0-1,-2 5-1-15,-5 3 0 0,-2 5-1 0,-1 13 3 47,-1 9-1-47,0 10 0 0,0 16 16 0,-5 11 7 0,-6 7-12 0,-1 16-11 31,-2 12 0-15,-2 16 0-16,-1 15 0 0,-2 14 2 0,2 8-2 0,6-2 0 0,6-3 1 0,5-12-1 16,8-7 1-16,4-11-1 0,2-6 0 0,4-5-29 0,-3-10-28 0,2-3-36 15,-1-4-54-15,3-5-41 63,-1-4-72-63,3-5-86 0</inkml:trace>
  <inkml:trace contextRef="#ctx0" brushRef="#br0" timeOffset="72057.4663">16778 12220 687 0,'0'0'0'16,"0"0"34"-16,0 0 38 0,0 0-4 15,0 0-27-15,0 0 29 0,0 0-32 16,0 0-21-16,0 0-13 0,288 117-2 16,-254-113-4-16,-5 0-33 0,-2-1-13 15,-4-1-21-15,-3-2-44 16,-2 0-72-16,-3-6-112 0</inkml:trace>
  <inkml:trace contextRef="#ctx0" brushRef="#br0" timeOffset="72937.0105">17389 12033 855 0,'0'0'0'0,"0"0"8"0,0 0-6 0,0 0 79 16,0 0-40-16,0 0-16 0,0 0-3 15,0 0-1-15,0 0-6 0,28 263-1 16,-24-231-4-16,-1-2 0 15,-3-5-3-15,0-5-3 0,0-1 2 16,-3-5-1-16,-3-3 0 0,0 0 1 16,0-5-3-16,2 0-2 0,1-4 2 15,0-2-1-15,0-1 1 0,3-10-6 16,0-5-15-16,3-6 0 16,7-1 2-16,4-1 8 0,3 6 1 15,2 1 0-15,1 4 6 0,-2 5 1 16,3 4 0-16,-4 4 24 15,1 3-8-15,-3 6 6 0,-1 3 1 16,-4 5 0-16,-1 0-12 0,-1 3-5 0,-3 2-2 16,1-1-2-16,0-3 0 15,2-1-1 1,5-4-1-16,0-2 0 0,5-4 1 0,7-4-1 0,0-3 7 62,6-6-6-62,6-4 2 0,0 0-2 0,-2-5-1 0,-1 3 0 16,-5-5 2 0,-2 0-3-16,-3 2-1 0,-7 1 2 0,-2-3-7 0,-3 2 9 0,-4-3-4 15,-2 2 1 1,-3 2 2-16,-2 2 2 0,-1-1-3 0,-1 1 0 0,-3 8 4 0,-4 0 4 0,1 4 4 0,-4 4-9 0,-1 5-4 16,-2 3 2-16,-3 3-1 0,6 7 0 15,1 3-2 1,4 2 2-16,6 3 0 62,0-4 0-62,6-2 5 0,4-5-5 0,4-5 0 16,3-3 3 0,2-4-2-16,0-5 4 0,4-2 1 0,3-13 8 0,3-4-2 0,5-5-4 0,4-6-6 15,-1-1 1-15,3-3 0 16,-2-5-5-16,0-3 4 0,0-5 0 0,-3-6-2 0,-2-3 0 0,-3-6 0 0,-1-4-13 0,-5-2 8 31,-2-4 1-31,-6 3 2 0,-1 1 2 0,-4 5 0 0,-2 9 0 0,-1 12-1 0,-1 14 0 0,-3 11-1 0,-4 9 4 63,-2 6-4-63,-8 5 0 0,-5 9 2 0,0 12 0 0,-3 12 0 0,-2 12-3 0,0 10 3 31,2 9 0-31,2 5-1 0,10 2 1 0,5 1 0 0,1-4-2 0,5-6 3 0,7-5-2 0,3-10 1 15,2-6 0 1,0-11 0-16,-3-6 0 0,0-7-1 0,-4-7-2 0,-3-7-27 0,-2-2-15 63,-5-6-30-63,0 0 2 0,0-10 23 0,-3-7-191 0,-4-10-89 0</inkml:trace>
  <inkml:trace contextRef="#ctx0" brushRef="#br0" timeOffset="73062.8288">18307 11990 869 0,'0'0'0'0,"0"0"-4"0,0 0 7 16,0 0 74-16,0 0-62 0,0 0-11 15,0 0 1-15,0 0-2 0,0 0-6 16,473 29-80-16,-401-22-166 16,3 0-80-16</inkml:trace>
  <inkml:trace contextRef="#ctx0" brushRef="#br0" timeOffset="73951.1075">20839 11903 746 0,'0'0'0'0,"0"0"62"16,0 0-46-16,0 0 14 0,0 0-14 15,0 0-17-15,0 0 2 0,0 0 15 16,0 0 10-16,-26 159 1 0,26-114-1 15,1-5-8-15,2 0 3 0,-1-4-2 16,-2-1-10-16,0-3-5 16,0-3-1-16,-2-3-2 0,-2-2 2 15,0-4-3-15,1-3 0 0,-2-1-48 16,4-4-7-16,0-2-18 0,1-4-12 16,1-4-98-16,8-2-4 0,2-4-31 15</inkml:trace>
  <inkml:trace contextRef="#ctx0" brushRef="#br0" timeOffset="74327.1507">21122 12143 693 0,'0'0'0'0,"0"0"16"16,0 0-19-16,0 0 6 16,0 0 40-16,0 0-6 0,0 0 11 15,0 0-19-15,0 0 0 0,-75 293 8 16,84-270-2-16,3-6-3 0,5-6 0 15,5-4-10-15,6-5 5 0,1-2 4 16,3-6-4-16,1-3-8 16,-1-6-2-16,-1-1 4 0,-4-5 10 15,2-2-7-15,-3-5-7 0,1-3-7 16,1-4 2-16,-4 0-4 0,-6-5-4 16,-6 3-4-1,-8-1 0-15,-4 4 0 0,-14 7-15 0,-6 3 12 16,-5 9-4-16,-6 6-12 15,-1 8-8-15,-4 1-26 0,0 4-61 0,0 9-18 63,4 1-32-63,3 5-119 0,3-3-154 31</inkml:trace>
  <inkml:trace contextRef="#ctx0" brushRef="#br0" timeOffset="74495.4256">21531 12521 990 0,'0'0'0'0,"0"0"65"0,0 0 2 0,0 0-32 0,0 0-27 0,0 0-9 0,0 0-32 0,0 0-11 16,0 0 8-16,53-57 7 15,-53 54-50-15,0 0-131 0,0 2-71 16</inkml:trace>
  <inkml:trace contextRef="#ctx0" brushRef="#br0" timeOffset="75017.9776">22059 12178 724 0,'0'0'0'0,"0"0"6"15,0 0-6-15,0 0 0 0,0 0 98 16,0 0-71-16,0 0-5 0,0 0 5 16,0 0 3-16,-37-19-10 15,26 37-6-15,-1 8 2 0,-2 8-5 0,-2 10-8 16,4 1 0-16,3 0 1 16,3-1 10-16,4-2 11 0,2-6 3 15,7-4-15-15,7-7-5 0,2-9 0 16,7-5-4-16,4-7 7 0,1-4 16 15,6-10-6-15,0-8-2 32,4-7 6-32,-1-6-3 0,0-2-1 31,-1-2 1-31,-5-3-1 16,-6-2 0-16,-6-3-8 0,-11 3-5 0,-6 4-6 0,-8 0-2 0,-8 6 0 0,-6 7 0 0,-7 5-15 0,-4 8-2 15,-5 7-14-15,-5 3-49 0,3 8-19 0,1 5-23 63,4 3-138-63,3 3-96 15</inkml:trace>
  <inkml:trace contextRef="#ctx0" brushRef="#br0" timeOffset="75451.4505">22632 12639 904 0,'0'0'0'15,"0"0"85"-15,0 0-44 0,0 0 2 16,0 0-21-16,0 0-16 0,0 0-6 16,0 0 0-16,0 0 4 15,4-68-5-15,-7 67-2 0,1 1-20 16,2 0-46-16,0 3-28 0,0 3-51 16,0-2-155-16,-1-2-158 0</inkml:trace>
  <inkml:trace contextRef="#ctx0" brushRef="#br0" timeOffset="76237.4118">23140 12133 389 0,'0'0'0'0,"0"0"1"0,0 0 1 16,0 0 9-16,0 0 6 0,0 0 5 16,0 0 4-16,0 0 4 0,-2-43 8 15,2 43 8-15,0 0-1 0,0 0 3 16,0 0-7-16,0 0-16 15,0 0-6-15,0 0-6 0,0 0-3 16,0 0 2-16,0 0 14 0,0 0 3 16,0 0 9-16,0 0-2 0,0 0-16 15,0 0-5-15,0 0-2 0,0 0-4 16,-5 0-4-16,-1 1 0 16,-2 3 2-16,0 2-3 0,0 0 0 15,-1 2 4-15,2 0 11 0,-3 3 4 16,4 4-12-16,2 2-5 0,2 4-7 15,2 1 2-15,4 2 0 0,5 1 0 32,6 3 0-32,4-2 0 0,3 1 0 0,2 0 4 0,2-2 4 15,-3 0 2 1,-2 0-3 0,-3-2 6-16,-6 2 11 0,0-3-2 0,-6-2-3 0,-2-2 5 0,-4-2-4 0,0-3-2 15,-3-2-2 1,-5 1-7-16,-4-1-6 0,-3-2-3 62,0 1 1-62,0 0-4 0,-4-2-21 0,-2-2 5 0,0-3 2 32,-2-2 8-32,1-1 8 0,3-1 0 15,1-7 1-15,5-2-1 0,5-2 2 16,6-2-3-16,3-7-6 0,10-2 4 15,6-3-2-15,8-4-4 0,4-6-5 0,8-5-5 0,0-5 6 0,6 5 9 0,-3-5 3 0,0 0 2 0,-2 3 2 0,-6 0 5 0,-6 7 13 0,-9 3 7 32,-7 8-6-32,-10 7-7 0,-9 5-1 0,-7 3-4 62,-9 4-6-62,-3 3-4 0,-5 3 0 0,-5 6-28 16,0 7-13-16,0 8-44 0,4 1-22 0,2 2-77 15,7 2-111-15,6-4-117 0</inkml:trace>
  <inkml:trace contextRef="#ctx0" brushRef="#br0" timeOffset="76428.3903">23523 12684 809 0,'0'0'0'0,"0"0"179"16,0 0-45-16,0 0-61 0,0 0-49 16,0 0-22-16,0 0-4 0,0 0-50 15,40-72-42-15,-39 63 28 0,-1 2-30 16,0 0-126-16,-1 2-92 0</inkml:trace>
  <inkml:trace contextRef="#ctx0" brushRef="#br0" timeOffset="76881.6372">23972 12233 182 0,'0'0'0'0,"0"0"214"16,0 0-102-16,0 0-8 0,0 0-9 15,0 0-35-15,0 0-19 0,0 0-5 16,0 0-3-16,-48-56-6 0,39 62-10 16,2 9-9-16,1 7-4 15,-3 8 0-15,1 7 2 0,-4 1 1 16,3 7-6-16,1-1 2 0,0-1 5 16,7-3 16-16,1-4 4 0,3-8-11 15,8-4-4-15,2-6-5 16,5-6 1-16,3-6 0 15,6-5 1-15,2-2 0 0,4-14 3 16,3-4 3-16,0-6 2 16,5-4 5-16,-4-4 4 0,0-3 3 0,-3-4-4 0,-6-6-5 62,-6 5-6-62,-9-7-4 0,-11 7-4 0,-2 5-2 0,-15 3-2 0,-4 12 0 0,-6 2 2 0,-7 7 4 31,-3 6-4-31,-8 5-6 0,-2 1-20 0,-1 8-37 16,3 7-48-16,6 0-25 0,2 8-24 0,8-2-52 0,5 0-72 16</inkml:trace>
  <inkml:trace contextRef="#ctx0" brushRef="#br0" timeOffset="77472.3591">25031 11735 666 0,'0'0'0'16,"0"0"84"-16,0 0-24 0,0 0-1 16,0 0-3-16,0 0-46 0,0 0-10 15,0 0 0-15,-74 74 22 0,43-3 5 16,-7 17-8-16,-6 9-3 16,-3 2 3-16,0-2 8 0,0-6 6 15,2-9-5-15,1-7-14 16,1-8-9-16,0-4-3 0,5-11 1 0,3-2-3 31,2-4 0-31,2-8-19 0,4-5-16 0,4-8-3 16,8-5-14-16,9-8-57 0,6-3-51 0,5-4-114 15</inkml:trace>
  <inkml:trace contextRef="#ctx0" brushRef="#br0" timeOffset="77933.6212">25085 12207 546 0,'0'0'0'0,"0"0"29"15,0 0 78-15,0 0-28 0,0 0-34 16,0 0-12-16,0 0-5 16,0 0-5-16,0 0 7 0,49-6-6 15,-35 13-4-15,5 0-5 0,3-2 1 16,3 3 4-16,1 1 3 0,-2 2 3 16,-2 3 6-16,-3-2 0 0,-8 7-5 15,-9-3-7-15,-2 4-7 0,-11 2-3 16,-11-1-2-16,-3-2-5 15,-7 2 2-15,-3 1-3 47,-2-2-4-47,2 3-13 0,2-2-6 0,5-1 12 0,8 1 6 32,6-2-2-32,9 0 5 0,5-1 0 0,4-2-1 15,11 0 1-15,7-3 19 16,5-3-4-16,6-2-4 0,2-1-7 0,1-6-3 0,0-1 2 0,-3 0-6 0,-3 0-63 15,-4-5 2-15,-3 0-15 0,-1-4-46 0,-1-4 9 0,0-1-38 0,2-5-23 16,-1-6 48 47,1-1 5-63</inkml:trace>
  <inkml:trace contextRef="#ctx0" brushRef="#br0" timeOffset="78262.9304">25585 12266 410 0,'0'0'0'0,"0"0"248"0,0 0-142 0,0 0-23 0,0 0 1 0,0 0-23 16,0 0-33-16,0 0 0 15,0 0-2-15,18 37 1 0,-24 0-5 16,-4 0-8-16,3-3-11 0,6-1 0 16,1-7-5-16,2-7-46 0,8-9 4 15,2-4 14-15,5-5-4 0,-2-1-4 16,4-8-14-16,0-4-48 16,0-3-33-16,3-4 27 0,-1-1 0 15,-5-4 52 16,1-1-3-31,-7-5 1 0,-4-2 37 0,0 1 26 0,-2 5 75 0,1 9 23 0,-3 6 29 0,0 8 38 16,0 3-31-16,-2 10-46 16,0 9-61-16,-4 8-7 47,-7 7 10-47,-2 7-7 46,-4 4-3-46,5 2 5 0,3-3 4 0,5 3-24 0,3-5-8 16,1-3-8-16,0-1-74 0,0-8-18 0,0-1-29 0,0-8-3 16,0-1-34-16,0-2-134 0</inkml:trace>
  <inkml:trace contextRef="#ctx0" brushRef="#br0" timeOffset="79651.3072">27919 12044 750 0,'0'0'0'0,"0"0"-79"15,0 0 77-15,0 0 4 16,0 0 92-16,0 0-60 0,0 0 0 16,0 0 13-16,0 0 3 0,-12-110-5 15,12 110-7-15,-1 0-20 0,1 9-16 16,-1 10-4-16,0 8 4 0,0 9-2 16,1 14 0-16,-4 12 0 0,0 4 3 15,-1 3-3-15,-6 0 0 0,3-4 2 16,0-10-2 15,0-2 0-31,2-9 3 0,3-4-3 0,3-2 0 0,0-8 2 16,3-2-2-16,6-2 0 15,1-6 1-15,5-2-2 0,0-7 2 0,2 0 0 0,4-5-2 63,0-1-3-63,-3 0-27 0,1-4-16 0,1-1 16 15,-4 0 12-15,2 0-23 0,-5-6-6 16,-3 0-42-16,-3-1-97 16,-7-5 2-16,-1 2-175 0</inkml:trace>
  <inkml:trace contextRef="#ctx0" brushRef="#br0" timeOffset="80119.9474">27784 12329 640 0,'0'0'0'0,"0"0"230"0,0 0-120 0,0 0-28 0,0 0-32 0,0 0-19 0,0 0-24 0,0 0-4 0,0 0-6 0,424 12-93 0,-392-9 49 15,-2 1-1-15,-2 1-10 0,-4-5 26 16,-3 0 19-16,-4-2 4 16,-5-3 10-16,-5 0 0 31,-3 3 2-31,-4 2 19 0,0 4 28 0,-6 7-17 0,-5 6-19 0,-1 2-9 0,-6 3-5 15,2 6 0 1,1-3 3-16,2 4-4 47,2-7 2-47,4-1 0 0,7-2-2 31,0-4 1-31,8-4 0 16,8-6 0-16,1-5 0 0,3 0 12 0,4-5 0 0,1-7 3 0,4-1-2 15,2-3-4-15,-5 2-1 0,-1 1 3 0,-3 7 2 0,-8 1-4 16,-4 5-2-16,-3 6-2 0,-2 7 3 63,0 11-3-63,-1-2-5 0,-1 3 0 0,1-2 0 0,1-2-80 31,2-5 20-31,3-9 5 0,3-1-13 0,2-6 1 0,1 0-23 0,1-6-44 0,1-1-7 0,-5-5-41 31</inkml:trace>
  <inkml:trace contextRef="#ctx0" brushRef="#br0" timeOffset="80369.4638">28762 12476 775 0,'0'0'0'0,"0"0"109"15,0 0-28-15,0 0-37 0,0 0-17 16,0 0-4-16,0 0-9 0,0 0-4 16,60 167-3-16,-60-157 0 0,-2-5 4 15,2-3-2-15,0-2-4 16,0-2 2-16,4-3 1 0,5-9-5 15,6-3-1-15,5-3-4 0,5 1 3 16,2 2-2-16,0 4-5 0,-3 10 3 16,-3 3 6-16,-3 3 18 0,-7 12-2 31,0 3-12-31,-8 7-4 0,-1 3 3 0,-1-3-4 0,-1 1-1 47,0-6 0-47,0-1-2 0,5-4-107 0,2-3 8 0,2-4-46 0,3-6-46 31,-3 3-41-31</inkml:trace>
  <inkml:trace contextRef="#ctx0" brushRef="#br0" timeOffset="81124.6925">29782 12187 354 0,'0'0'0'16,"0"0"104"-16,0 0-26 0,0 0-9 15,0 0-13-15,0 0-17 0,0 0-17 16,0 0 6-16,-69 14 9 16,51 4-4-16,-1 2-11 0,-2 7-13 15,-1 3 1-15,3 1-3 0,5 6 0 16,5 2 3-16,5-2 8 0,3 0 10 15,1-3 0-15,2-4-8 0,6-1-3 16,3-5-5-16,2-4 1 0,0-7 1 16,4-3 6-16,1-6-5 15,3-4 2 1,3-1 4-16,3-9-6 0,3-5-8 0,4-6 3 16,1-5-1-16,4-1-1 0,-1-8 8 62,-5 0 0-62,0-5-8 0,-9-4 0 0,-11 0-5 0,-6 0-2 0,-7 1 3 31,-4 5-2-15,-7 4-3-16,-5 6 2 0,-4 5 1 0,-4 12-2 0,-3 4 0 0,-5 6 0 0,-5 3-1 0,-1 9-11 0,-1 5-23 0,1 6-51 0,1 4 3 16,5-2-19-16,7 5-69 0,2-2-105 15</inkml:trace>
  <inkml:trace contextRef="#ctx0" brushRef="#br0" timeOffset="81412.388">30122 12053 649 0,'0'0'0'0,"0"0"40"15,0 0 64-15,0 0-52 0,0 0-48 16,0 0-2-16,0 0 1 16,0 0 19-16,0 0 5 0,-143 145 7 15,102-95 10-15,-6 2-12 0,-9 7-16 16,-8 4-6-16,-1-2-5 0,0 0-4 15,3-4 1-15,7-5-2 0,2-4 0 16,4-3-58 31,3-4-9-47,3-6-26 0,8-4-48 0,6-4-105 0</inkml:trace>
  <inkml:trace contextRef="#ctx0" brushRef="#br0" timeOffset="105529.5687">2863 13147 406 0,'0'0'0'0,"0"0"49"15,0 0-8-15,0 0-21 0,0 0-3 16,0 0 6-16,0 0 8 0,0 0 6 16,-49-54 1-16,43 52 4 15,-1 1-9-15,3 1 0 0,-1 0-4 16,1 0-7-16,-1 0-14 0,4 3 0 16,1 0-6-16,0 3 0 0,7 0-1 15,3 0-1-15,3-1 0 0,6 1 7 16,1 2-2-16,2 0 6 15,2 1-1-15,4 0 2 0,1 0 4 16,2-1-7-16,-2 1-4 0,3 0 3 31,-1-2-1-31,4 0-4 0,1 1 0 0,1 1-1 0,2 3-3 63,-1-2 2-63,-4 4 0 0,-4-3-1 0,-2 4 0 15,-6-1 1 17,-5 1-1-32,-3 1 0 0,-6-5 2 0,-3 4-3 0,0-2 2 0,-5-1 2 0,-1 1 0 31,-7 0-1-31,-3 0 0 0,-3-1-1 0,-7 1 1 0,-2-1-1 0,-6 4-2 0,-4 0 2 0,-5 2 0 0,-3 1-1 0,-3 1 0 62,1 3 1-62,3 1-1 0,5-3 3 0,5-1-2 0,6-4-2 0,1-2 1 16,7-1 0-16,1-2 0 31,7-2-34-31,3-2-27 0,3-4-69 0,2-1-74 0,3-2-89 0</inkml:trace>
  <inkml:trace contextRef="#ctx0" brushRef="#br0" timeOffset="105861.0374">3459 13115 433 0,'0'0'0'0,"0"0"0"16,0 0 70-16,0 0 6 15,0 0-23-15,0 0-36 0,0 0-12 16,0 0 12-16,30-38 17 0,-11 40-9 16,4 3-8-16,2 2 4 0,6 3-1 15,4 3-5-15,5-2 7 0,2 4-2 16,4-2 0-16,-2 3-10 15,-2 0-6-15,-5 0-4 0,-8-2 0 16,-7 1 3-16,-5 1-3 31,-8 2 0-31,-7 3 3 0,-2 5 3 0,-10 0 9 0,-8 1 3 0,-5 0 4 32,-10 3-1-32,-8 3-10 0,-5 3-9 0,-3 1 0 0,2-4-3 0,1 1-4 31,8-6-38-31,9-3-28 0,8-1-67 0,9-6-61 0,3-4-119 0</inkml:trace>
  <inkml:trace contextRef="#ctx0" brushRef="#br0" timeOffset="106494.4204">5014 13591 428 0,'0'0'0'15,"0"0"-1"-15,0 0 16 0,0 0 18 16,0 0-5-16,0 0 12 16,0 0-7-16,0 0-7 0,0 0 1 15,39 292-1-15,-45-264-6 0,0 1 0 16,-4-4-11-16,-1-3-4 0,-2-6-3 15,-5-3 5-15,1-3 17 0,0-4-14 16,1-4-5-16,1-2-4 16,5-10 7-16,5-14 18 0,5-4-11 15,7-10-15-15,11-10 0 0,14-4 2 16,10-5-2 15,10-2 0-31,10 2 16 0,7 7 21 0,-1 10 1 31,-2 10-26-31,-6 10-12 16,-7 10 0-16,-13 10-157 0,-8 0-154 0</inkml:trace>
  <inkml:trace contextRef="#ctx0" brushRef="#br0" timeOffset="106873.3346">6090 13557 894 0,'0'0'0'0,"0"0"-70"0,0 0 73 0,0 0 13 16,0 0-13-16,0 0-6 16,0 0-13-16,0 0 14 0,0 0 2 15,-163 173 0-15,137-132 0 0,5-2 1 16,9-6-1-16,7-5 11 0,7-8-4 16,11-3-2-16,3-6 0 0,6-4-3 15,0-7 21-15,3-2 16 0,4-12-7 16,3-6 8-16,5-11 6 15,1-2-10-15,1-7-19 16,0 0-4-16,-4-4 0 0,-2 0 8 0,-6 2-5 16,-9 4-6-1,-9 7-9-15,-9 11 3 0,-5 7-8 0,-11 8-49 16,-5 7 1-16,-1 9-27 0,-1 7-100 16,-1 6-62 46,1-1-115-62</inkml:trace>
  <inkml:trace contextRef="#ctx0" brushRef="#br0" timeOffset="107306.3368">6652 13557 595 0,'0'0'0'0,"0"0"24"16,0 0-24-16,0 0 26 0,0 0 7 16,0 0-21-16,0 0 2 0,0 0 7 15,0 0 1-15,-16 144-4 0,10-115 9 16,4 0-3-16,0-3 1 0,1-2-3 15,1-4-6-15,2-6-9 0,2-5 0 16,6-3 2-16,-2-6-4 0,1 0 2 16,5-5 5-16,-3-3 7 15,6-4 4-15,4-3-7 0,1-5-10 16,2-1-5-16,-2 0 4 0,0-1 5 16,1 8 19-16,-3 8-15 0,-7 6 3 15,-2 9-8-15,-4 11 3 31,-4 6-2-31,-1 4-5 0,2 1 0 0,1-5-4 0,-1-4-2 16,5-6 2-16,3-6 1 0,1-7-3 0,6-3-27 16,-2-8-1 31,3-7-32-47,1-4-18 0,-2-2-38 0,2-3-132 0,-2 0-220 0</inkml:trace>
  <inkml:trace contextRef="#ctx0" brushRef="#br0" timeOffset="107527.8471">7442 13108 592 0,'0'0'0'0,"0"0"118"15,0 0-29-15,0 0-10 0,0 0-2 16,0 0-35-16,0 0-36 0,0 0 0 16,0 0-3-16,-2 136 0 0,-4-76-1 15,5 4-2-15,1 0 0 0,0-2 4 16,1-4-4-16,6-7 0 15,-2-7 4-15,3-5-5 0,1-10 2 16,1-4-1-16,0-7-26 16,-1-5-43-16,-3-6-39 15,-2-3-122-15,-4-4-95 0</inkml:trace>
  <inkml:trace contextRef="#ctx0" brushRef="#br0" timeOffset="107701.2325">7261 13430 538 0,'0'0'0'0,"0"0"63"15,0 0 35-15,0 0-29 0,0 0-41 16,0 0-23-16,0 0 0 16,0 0-8-16,0 0-122 0,460 64-117 0,-399-64-41 15</inkml:trace>
  <inkml:trace contextRef="#ctx0" brushRef="#br0" timeOffset="107950.6543">8194 13451 564 0,'0'0'0'0,"0"0"98"0,0 0-29 0,0 0-43 0,0 0-24 16,0 0-2-16,0 0 0 0,0 0-11 16,0 0 12-16,-189 64-1 0,159-51 0 15,3 6 33-15,1 2 28 0,4 2 13 16,2 2-23-16,5 3-33 0,7-1-16 15,6-2 0-15,6-1-1 0,12-3-2 16,9-2-9-16,4-2-8 0,5-4-5 16,5-5-18-16,0-3-13 31,1-4-33-15,2-1-65-16,-5-5-145 0</inkml:trace>
  <inkml:trace contextRef="#ctx0" brushRef="#br0" timeOffset="108071.2266">8140 13611 845 0,'0'0'0'0,"0"0"32"0,0 0-28 16,0 0-4-16,0 0 0 16,0 0-116-16,0 0-32 0,0 0-98 15</inkml:trace>
  <inkml:trace contextRef="#ctx0" brushRef="#br0" timeOffset="108389.6922">9618 13654 822 0,'0'0'0'0,"0"0"0"16,0 0 6-16,0 0 6 0,0 0-4 15,0 0 0-15,0 0-6 0,0 0-4 16,0 0-122-16,306 15-57 16,-271-19-281-16</inkml:trace>
  <inkml:trace contextRef="#ctx0" brushRef="#br0" timeOffset="108802.8888">10493 13433 902 0,'0'0'0'0,"0"0"3"0,0 0-3 16,0 0 64-16,0 0-27 0,0 0-9 16,0 0 3-16,0 0 2 0,0 0-4 15,19 388-16-15,-27-353-5 0,-1-7 4 16,2-7 3-16,0-5-2 0,4-8-1 15,1-4 2-15,2-4-1 0,-2-7 2 16,2-9-10-16,4-5-3 16,7-10-1-16,4-7 0 0,9-5-1 15,9 0 0-15,8 2-2 16,5 2 2-16,0 9 0 0,1 6 0 0,-4 11 32 16,-5 9 6-1,-8 4 0-15,-7 7-23 0,-8 11-11 0,-8 4-1 16,-3 6-1-16,-4 3-3 0,0-2 2 15,-4 0-2 1,-5-1-69-16,-1-2-15 0,1-4-56 0,-2 2-89 0,-2-3-34 16,-3-4-140 31</inkml:trace>
  <inkml:trace contextRef="#ctx0" brushRef="#br0" timeOffset="109321.3766">8224 13544 406 0,'0'0'0'0,"0"0"153"0,0 0-34 16,0 0-13-16,0 0-38 15,0 0-11-15,0 0 10 0,0 0-20 16,0 0-14-16,-57 25 6 0,34-5-7 16,-1-1-13-16,-6 4-11 0,1-2-3 15,1-2-4-15,2-3-1 16,5 0 0-16,4-3-70 0,2 1-70 16,6-5-59-16,0-5-216 0</inkml:trace>
  <inkml:trace contextRef="#ctx0" brushRef="#br0" timeOffset="110433.7897">10866 13814 295 0,'0'0'0'16,"0"0"89"-16,0 0-14 0,0 0-18 16,0 0-21-16,0 0-4 0,0 0-2 15,0 0 5-15,0-3 12 0,0 10 14 16,0 3-18-16,-2 5-18 16,0 4-7-16,-6 4-2 0,4 3-7 15,-3 2-3-15,3 1-1 0,-1-3 7 16,3-4-1-16,2-3 8 0,8-5 0 15,5-2-13-15,5-7-2 0,3-3-3 16,8-2 3-16,5-9-2 16,5-4-3-16,5-1-2 0,4-2-89 15,-3 5-177-15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31T23:30:06.3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5049 6003 596 0,'0'0'0'0,"0"0"-8"16,0 0 16-16,0 0 25 16,0 0 15-16,0 0 1 0,0 0-3 15,0 0 4-15,-18-43-9 0,18 42-5 16,0 1-8-16,1 0-15 0,1 4-8 15,6 8 13-15,2 4 4 0,2 4-3 16,5 5 3-16,5 4-2 0,1 1-4 16,2 0-6-16,2 2 1 15,1 0-2-15,2 1 4 0,-3-2-2 16,1-3-8 0,-3 1-1-16,-3-1 0 62,1-2-1-62,-1 1-1 0,-2-1 0 0,-2-2 2 0,1-1-2 0,-5-1-20 31,-2-1-23-31,1-3-12 16,0-1 2-16,-3-3-22 0,0-3-32 0,-2-2-48 0,-2-6-115 0</inkml:trace>
  <inkml:trace contextRef="#ctx0" brushRef="#br0" timeOffset="319.4837">5562 5943 646 0,'0'0'0'15,"0"0"5"-15,0 0 20 0,0 0-4 16,0 0-11-16,0 0 14 0,0 0 13 16,0 0-7-16,0 0-4 0,-198 182 6 15,164-150-7-15,0 1-18 0,-1-1-3 16,0-4-3-16,-1 0-2 0,-3-4-1 15,5-1-4-15,3-6-14 16,1 0-12-16,7-6 1 0,3-3-4 16,5-1 13-16,5-6 9 0,6-1 8 15,4 2 7-15,3-2 5 0,8-2 1 16,9 0 27-16,7-2-2 16,8-2 10-16,11-1-1 0,9-4 10 15,3-4 24-15,5-6-18 0,-2 3-33 16,-4-4-20-16,-6 3-10 31,-11 0-97-31,-8 5-71 0,-10 0-27 0,-9 4-42 0,-7 2-29 16</inkml:trace>
  <inkml:trace contextRef="#ctx0" brushRef="#br0" timeOffset="523.0214">5407 5939 677 0,'0'0'0'0,"0"0"118"15,0 0-47-15,0 0-31 0,0 0-4 16,0 0-4-16,0 0-1 0,0 0 1 16,0 0-9-16,-87 229-7 0,74-180-12 15,2 1-1-15,2-4-5 0,1-3-28 16,1-3-8-16,4-9-12 16,-2-5-30-16,5-3-2 0,0-5-43 15,0-5-95-15,0-3-39 0</inkml:trace>
  <inkml:trace contextRef="#ctx0" brushRef="#br0" timeOffset="975.2233">5250 5668 682 0,'0'0'0'0,"0"0"22"0,0 0 41 16,0 0-34-16,0 0-16 0,0 0-5 16,0 0 0-16,0 0 0 0,0 0 20 15,-299 199 4-15,264-119-19 0,5 9-8 16,6 7-2-16,3 3 0 16,10-2-4-16,5 3 2 0,6-4 0 62,5-3-1-62,9-12 0 0,10-6 8 0,9-9 2 0,3-9-6 0,6-11-4 0,2-12 0 0,5-13 0 0,4-14 0 0,6-8 0 0,8-21 4 31,7-15 16-31,5-14 8 16,4-14 13-16,6-10 15 0,0-9-6 0,-4-9-16 0,-6-2-24 0,-13-5-8 0,-13 0 1 16,-16 3-3-16,-15 2 0 62,-18 8 0-62,-9 10-31 0,-19 13 12 0,-11 17 6 0,-8 15 8 31,-10 17 3-31,-6 15 2 0,-7 11 0 0,-9 14-104 0,-6 10 2 0,-4 8-31 16,0 8-167-16</inkml:trace>
  <inkml:trace contextRef="#ctx0" brushRef="#br0" timeOffset="1574.7117">4951 8719 800 0,'0'0'0'15,"0"0"12"-15,0 0-3 0,0 0-1 16,0 0 8-16,0 0-5 0,0 0-4 16,0 0 2-16,0 0 12 0,98 169 21 15,-72-131-2-15,-2-1-8 0,1-3-3 16,0-5-2-16,2 1-12 16,-2-4-9-16,-1-1-1 0,-1-6-4 15,-2-1-2-15,0-5-14 0,-5-4-27 16,5-3-29-16,-1 0-24 0,-4-6-29 15,2 0-123-15,-10-2-113 32</inkml:trace>
  <inkml:trace contextRef="#ctx0" brushRef="#br0" timeOffset="1976.8505">5429 8606 798 0,'0'0'0'16,"0"0"80"-16,0 0-32 0,0 0 15 15,0 0-46-15,0 0-16 0,0 0 1 16,0 0 0-16,-65 168-1 0,40-118-2 16,-9 0 2-16,-2-3 4 0,-3-2-5 15,0-4 0-15,-2-5 5 0,2-4-7 16,-1-6 0-16,2-2-19 16,4-5-17-16,1-3 1 0,2-6-1 15,3-5-1-15,1-5 13 0,8-6-6 31,2-6-14-31,7-2 33 0,5-3 11 16,3 4 2-16,1 1 0 0,1 4 25 0,1-3 16 31,6 5-9-31,5 0-8 0,6 2 3 0,7-1 4 0,6 0-5 32,5 2 1-17,10-3 0-15,7 1-3 0,5 0-10 0,1-6-9 0,0-2-4 0,0 0-2 0,-7-3-97 16,-1 4 5-16,-5 3-61 0,-9 0 15 0,-6 4-60 0,-8 0 13 15</inkml:trace>
  <inkml:trace contextRef="#ctx0" brushRef="#br0" timeOffset="2155.2753">5274 8651 686 0,'0'0'0'0,"0"0"58"0,0 0 19 0,0 0-41 16,0 0-30-16,0 0 0 16,0 0 6-16,0 0-2 0,0 0-7 15,-163 317-2-15,158-253-2 0,5 3-28 16,0-5-14-16,5-5-15 0,3-4 13 16,4-6-1-16,1-8-45 0,-1-8-69 15,0-9-80 1</inkml:trace>
  <inkml:trace contextRef="#ctx0" brushRef="#br0" timeOffset="2550.4609">5023 8624 768 0,'0'0'0'0,"0"0"-5"15,0 0 9-15,0 0 18 0,0 0-19 16,0 0-1-16,0 0 5 0,0 0-2 16,0 0-2-16,-195 483 0 15,199-383-2-15,18-1 0 0,11-12 11 16,10-12 11-16,8-15 7 0,6-16-15 16,8-12-8-16,3-14-5 0,5-14 0 46,3-6 0-30,1-21 4 0,2-13 3-1,-2-16 3-15,0-12 4 0,-5-13 9 0,1-11 12 0,-5-8 5 0,-10-3-6 0,-13-6-24 0,-19 5-11 0,-22 4-2 0,-11 13-6 0,-25 16-1 16,-14 18 1-16,-13 20 4 16,-10 18 2-16,-8 13 2 0,-9 21-2 0,-5 9-88 0,-4 6-30 46,0-1-112-46,7-2-65 0</inkml:trace>
  <inkml:trace contextRef="#ctx0" brushRef="#br0" timeOffset="3149.1579">12820 2048 812 0,'0'0'0'0,"0"0"-57"16,0 0 55-16,0 0 4 0,0 0 4 15,0 0-4-15,0 0-1 0,0 0 16 16,0 0 17-16,103 592 3 0,-83-513 16 16,0-4-21-1,-1-7-13 1,-1-5-4-16,1-4 8 0,-4-1-12 0,0-5-3 0,-4-4 5 0,-1-5 1 16,-1-5 16-16,-1-7 7 0,0-7-7 15,3-11 0-15,1-10-6 0,4-5-2 16,8-16 3-16,4-19-5 15,9-14 3-15,8-16-9 63,4-14-7-63,6-7-5 0,2-1-4 16,2 5-19-16,-5 5-41 0,-5 11-67 0,-8 10 2 0,-10 10 12 15,-8 11-31-15,-6 9 14 0,-5 2-130 16</inkml:trace>
  <inkml:trace contextRef="#ctx0" brushRef="#br0" timeOffset="4190.2371">13733 2520 250 0,'0'0'0'0,"0"0"14"0,0 0 23 16,0 0 10-16,0 0-11 0,0 0 37 15,0 0-3-15,0 0-29 0,0 0 30 16,-28-41 34-16,26 41-30 0,2-2-17 15,0-1-12-15,3-1-14 0,5-5-2 16,2-2 6-16,4-4-2 16,4-4-8-16,4-2-3 0,9-7-5 15,4-3-2-15,1-2-3 0,-2 1-7 16,-3 6-4-16,-8 7-4 0,-10 6-14 47,-6 7-8-47,-3 3 0 0,-4 3 5 0,0 0-15 0,0 0-33 0,0 3-59 0,0 4-59 0,0 2-96 31,0 0-94-31</inkml:trace>
  <inkml:trace contextRef="#ctx0" brushRef="#br0" timeOffset="4832.5116">14394 2365 555 0,'0'0'0'16,"0"0"8"-16,0 0 50 0,0 0-5 15,0 0-18-15,0 0 14 0,0 0 4 16,0 0-16-16,0 0-10 15,-24-49-14-15,18 60-8 0,-2 11-4 16,4 8 2-16,-3 11-2 0,3 8 1 16,-4 7 1-16,4 4 0 0,-1 0-2 15,2 0-1-15,-3-5 0 16,-1-2 3-16,-3-4-3 16,0-4 1-16,2-6-5 0,0-2-5 0,0-5-5 15,2-5 9 32,1-6 5-47,-1-7 0 0,0-3 0 0,5-7 0 0,-3-4 4 31,2 0 5-15,0-6 1-16,0-6-5 0,1-2 5 0,1-8 3 0,0-10 1 0,0-4 11 0,2-11-8 0,3-7 0 0,1-8 4 0,6-6-8 0,-1-4-9 0,10-1-2 0,4 0-1 16,3 9 1-16,4 3 15 0,1 9 26 78,-1 2-2-78,2 2 4 0,0 6-8 31,1 3 2-31,4 3 2 0,-1 5-10 0,-3 7-10 0,-2 5-16 0,-2 8-1 16,-6 9-4-16,-6 4 0 0,-5 6-2 0,-10 13 1 0,-4 2-1 0,-1 4 3 0,-13 7 5 0,-7-2 0 15,-5 0 1-15,-7 4-5 0,0-2 0 0,-2 0 1 0,1-2-4 0,2-4-9 0,2 1-13 0,4-10-23 63,4-1-6-63,6-6-7 0,7-2-26 0,3-4-64 0,1 0 6 0,5-4-60 0,-1 1-132 0</inkml:trace>
  <inkml:trace contextRef="#ctx0" brushRef="#br0" timeOffset="5815.7763">15041 3032 324 0,'0'0'0'0,"0"0"145"0,0 0-77 16,0 0 16-16,0 0-24 0,0 0-13 15,0 0-12-15,0 0-10 0,27-55 2 16,-18 35 5-16,-3-4 4 16,3 0 8-16,1-4 4 0,2-4-15 15,0-3-9-15,5-3-1 0,-1-4 22 16,5-4-36-16,1-5-6 0,2-3-1 16,5 3-1-16,0 1 7 15,4 6 2-15,-1 2 5 0,-3 7 4 16,1 1 2 62,-2 6-6-78,-5 4-4 0,-5 6-4 0,-5 6-2 0,-5 5-5 0,-4 4 0 16,-2 3 2-16,-1 1-7 0,1 9 10 0,-2 6 0 15,1 7-6-15,-1 9 2 0,0 8 1 0,0 7-3 0,1 6-13 16,-1 2 2-16,0 2-4 0,0 1 7 0,0-2-3 0,-4-4-8 0,-1-3 0 0,3-6 2 0,-1-7 6 0,1-3 2 0,-1-3 2 15,1-4 2 1,2-1 7-16,0-3-1 63,0-2 0-63,6-5-1 0,-2-4 2 0,3-4-2 0,2-6 1 31,0-2 5-16,2-7 2-15,3-7 1 0,1-5-1 0,2-6 5 0,1-5 12 0,4-8 5 0,1-5-3 0,2-8-2 16,6-5-3-16,2-7-1 16,5-9-2-16,8-4-9 0,8-2 0 0,11 0-2 0,8 10 0 15,6 4-1 1,1 6 0-16,-6 6-5 0,-6 7-2 0,-11 9 1 0,-11 6 0 0,-10 11-58 47,-5 4-7-47,-5 6-25 15,-2 4-50-15,-2 6-9 0,-2 0-108 0</inkml:trace>
  <inkml:trace contextRef="#ctx0" brushRef="#br0" timeOffset="8718.8729">8334 5938 309 0,'0'0'0'0,"0"0"141"0,0-16-61 15,0 14-13-15,0-2-39 0,-1 3-23 16,0 1-5-16,-5 0 0 0,3 0 7 15,0 1-4-15,0 5 5 0,0 1 11 16,0 0 6-16,1 4-2 16,0 1-4-16,2-4 7 0,-1 6-8 15,1-3-1-15,0 0 1 0,0 0 2 16,1-3-5-16,2-2 2 0,1 0 0 16,1-4-1-16,1 3 3 0,1-4-2 15,-1 0-8-15,-2 2-5 16,-2 0-3-16,0 2 2 0,-2 2-2 15,0 1 2-15,0 2 0 0,-3 2 0 16,-2 0 1-16,-1 4-2 0,0 1-1 16,0 1-1-16,1 2 0 31,1 2 0-31,0 1 1 0,1 0 1 0,1 2-4 0,1 2 2 0,1-2 0 16,0 0 0-16,0 1 2 0,0 1-2 15,0 0 0 1,0 3 0-16,-3 2 0 0,1-2 0 0,1 1 0 62,-1-5 2-62,1-2-3 0,1-1 2 0,-1-3 0 32,1-1-2-32,0-7 2 0,-2-4-1 0,1-1 0 0,0-5 0 15,0 1 2 1,-1-2-3-16,0-1-13 0,0 0-9 0,-2 0-24 0,2 0-11 62,-4 0-16-62,2-4-44 0,-2-3-7 0,0-2-86 0</inkml:trace>
  <inkml:trace contextRef="#ctx0" brushRef="#br0" timeOffset="9030.6496">7877 5941 312 0,'0'0'0'0,"0"0"213"0,0 0-136 0,0 0 5 0,0 0-13 16,0 0 0-16,0 0 4 15,0 0-8-15,0 0 1 0,125-90 15 16,-79 81-19-16,10 1-12 0,7-3-11 16,10 2-17-16,0-5-13 0,0 0-8 15,3 3 1-15,-5-1-1 0,-4 3-2 32,-5 0-24-32,-7 0 3 0,-5 4-19 0,-7-3-7 15,-3 1-33-15,-4 0-48 0,-2-2-24 0,-2 1-116 16</inkml:trace>
  <inkml:trace contextRef="#ctx0" brushRef="#br0" timeOffset="9592.9117">8942 6271 623 0,'0'0'0'0,"0"0"4"16,0 0 0-16,0 0 101 15,0 0-75-15,0 0-11 0,0 0-3 16,0 0 10-16,0 0 5 0,-59 55-4 15,43-39-6-15,0 3-4 0,4 4-5 16,-3-1-8-16,2 4-1 0,3 1 1 16,1-1 1-16,1 0 1 15,5-1-1-15,3-1 5 0,0-3-1 16,4-5-7-16,5-2 0 0,3-5 4 16,1-1 1-16,3-4-3 46,1-1 2-46,2-3 3 0,0-7 3 0,1-8 2 0,3-6-2 0,3-5-4 0,2-2 2 0,3-3-2 32,-3-1-1-32,-1-2 7 0,-2 3-2 0,-5 5 0 0,-3 5 0 0,-8 8-7 0,-6 5-5 15,-3 8 0-15,0 5 4 0,0 11 19 16,-2 7-8-16,-3 7-11 16,2 2-5-16,1 1 2 0,2 0 1 46,8-6-2-46,5-4-18 0,9-8-8 0,1-5-11 16,4-7 0-16,6-3-18 0,2 0-81 31,4-8-116-31,-3-4-158 0</inkml:trace>
  <inkml:trace contextRef="#ctx0" brushRef="#br0" timeOffset="10204.3642">9764 6279 481 0,'0'0'0'0,"0"0"91"15,0 0-33-15,0 0 10 0,0 0-23 16,0 0 0-16,0 0 4 15,0 0-14-15,0 0-15 0,23 71 3 16,-19-39 3-16,-4 4-10 0,1 3-4 16,-1-4-5-16,-5 1-3 0,-2-4-1 15,-5-3 1-15,3-5 3 0,-2-3-3 16,1-6 0-16,3-3-1 16,-1-5-3-16,6-2 0 0,0-5 4 15,2 0-2-15,0-7 1 0,2-5-3 16,2-6 0-16,7-1-1 0,4-1 0 15,2-1 0-15,4-1 1 0,2 3 4 16,-1 2 18-16,4 3 17 0,-1 7-6 16,1 2 9-16,-1 5-6 31,-5 6-14-31,-1 7-9 0,-3 6-7 0,-4 2-4 0,-3 3-2 16,-4 2 0-16,-1 1 1 0,2-3-13 15,-3-5-9-15,4-2-21 0,-1-7-33 0,7 1-21 63,1-9-16-63,0 0-41 0,6-2-15 0,-5-2-67 0</inkml:trace>
  <inkml:trace contextRef="#ctx0" brushRef="#br0" timeOffset="10671.5061">10381 6393 446 0,'0'0'0'0,"0"0"167"0,0 0-64 16,0 0-9-16,0 0-17 0,0 0-27 16,0 0-20-16,0 0-20 0,0 0-6 15,62 143-3-15,-62-123-1 0,-1-1 0 16,-7-2 2-16,0-4-2 15,-1-1-34-15,2 0-1 0,0-3-16 16,1-1 31-16,-1-4 17 0,3 0 2 16,0-2 2-16,3-2 7 0,0-2 9 15,1-8 4-15,2 2-4 0,6-3 0 16,3-4-1-16,2-1-6 0,7-3-3 16,4-3-2-16,0-3 0 15,5 0 2-15,-1 2 5 31,1 4 11-31,-3 5 23 0,-3 6-4 0,-5 3-8 0,-3 5-9 0,-4 2-5 0,1 9-15 16,-3 6-1 0,-3 4-1-16,2 3-1 47,-1-1-2-32,-1 2 0-15,2-4 3 0,2-2-5 0,1-2-13 16,0-3-9-1,2-3-4-15,1-3 9 0,-1-1-3 0,4-1-15 0,-2-2 0 0,0-2 8 0,-1 1-18 0,-1-1-27 0,-3 0-58 0,0 0-107 0,-1-2-93 0</inkml:trace>
  <inkml:trace contextRef="#ctx0" brushRef="#br0" timeOffset="11080.3857">11292 6347 749 0,'0'0'0'0,"0"0"35"16,0 0 10-16,0 0-24 0,0 0-5 15,0 0-12-15,0 0 2 0,0 0 1 16,0 0 5-16,-63 63 10 15,41-45 5-15,-1-3 1 0,1 3 1 16,3 5-6-16,1-3 0 0,6 0-9 16,3 2-8-16,5-5-5 0,4 1-2 15,6-4 2-15,8 1 1 0,6 2-2 16,7-2 0-16,0-1 2 0,7 1-3 16,1-2 2-16,-2-5 3 46,-1 0-6-46,-1-1-17 0,-3-3-65 0,-3-2-39 0,-3 1-5 16,-1-3-6-16,-5-5-71 0,0 0 52 0,-4-9-40 0</inkml:trace>
  <inkml:trace contextRef="#ctx0" brushRef="#br0" timeOffset="11222.4709">11370 6473 398 0,'0'0'0'0,"0"0"154"0,0 0-100 16,0 0-39-16,0 0-11 0,0 0-8 16,0 0-74-16,0 0-58 0,0 0-70 15</inkml:trace>
  <inkml:trace contextRef="#ctx0" brushRef="#br0" timeOffset="11633.029">11974 5636 646 0,'0'0'0'0,"0"0"84"0,0 0 25 0,0 0-33 16,0 0-27-16,0 0 1 15,0 0-20-15,0 0-18 0,0 0-10 16,-28-44 0-16,20 75-1 0,0 13-1 16,-2 9 0-16,2 11 3 0,-3 5-3 15,-2 2 2-15,-2 5-1 0,-3 2 0 16,-3-2 2-16,1-2-2 16,-1-4-1-16,3-5 0 15,4-5 6-15,3-8-6 0,0-5 0 0,6-10 1 16,-1-5-1-16,3-6-67 78,2-7-16-78,1-2-42 0,0-6-49 0,0-7-84 0</inkml:trace>
  <inkml:trace contextRef="#ctx0" brushRef="#br0" timeOffset="12252.3545">13769 5248 586 0,'0'0'0'0,"0"0"-25"15,0 0 33-15,0 0 37 0,0 0-34 16,0 0-3-16,0 0 1 16,0 0 10-16,0 0 1 0,-165 216-5 15,115-149-10-15,-5 11-1 0,-10 8 3 16,-4 5 2-16,-9 4 25 0,-4 3 0 16,-5 1-14 15,-4-4-4-31,-2-1 3 0,3-7 0 0,4-2-3 0,6-6-8 0,8-5-7 0,5-6-2 0,4-8-25 31,3-8-8-31,7-5-18 0,3-10-28 63,7-3-1-63,9-8-66 0,6-7-41 0</inkml:trace>
  <inkml:trace contextRef="#ctx0" brushRef="#br0" timeOffset="12699.9846">11431 6406 420 0,'0'0'0'0,"0"0"167"16,0 0-83-16,0 0-40 0,0 0-27 15,0 0-2-15,0 0 12 16,0 0-8-16,0 0-8 0,-248 238-10 15,226-214 1-15,6-6-2 0,7-6 0 16,5-1-58-16,4-4-54 0,5-4-157 16</inkml:trace>
  <inkml:trace contextRef="#ctx0" brushRef="#br0" timeOffset="13891.1554">14074 5900 639 0,'0'0'0'0,"0"0"17"0,0 0-5 15,0 0 6-15,0 0-6 16,0 0-3-16,0 0-4 0,0 0 11 15,-17 297 17-15,12-233-2 0,1 1 2 16,-4-5-14-16,-2 1-11 0,0-8-3 16,0-4-3-16,0-6 2 31,-2-7 0-31,4-4 1 0,-2-8-2 0,0-1-3 0,-1-8 0 0,3-5 3 16,0-6-2-16,-1-4-2 62,3-4-2-62,0-8-3 0,-3-7 6 0,5-4 0 16,-1-7 0-1,4-8 23-15,1-6-6 0,0-4-1 16,6-9 1-16,3 2-3 0,2-6-10 0,5-3-2 0,7-1 0 0,3-1-1 0,8 1 3 0,3 3 4 0,6 2 9 0,5 7 11 16,2 4 17-16,2 9 12 0,-2 7-4 0,-4 11-14 0,-1 10-23 0,-9 11-11 15,-6 3-5-15,-7 15 0 0,-10 7-3 16,-7 3 3 31,-3 9-10-47,-3-3 7 0,-8-1-6 0,-3 1-19 0,-3-4 5 0,-8 2 11 31,-4-5-1-31,-4-1-1 0,-5-1-11 0,0-3-8 0,0-2 24 0,3-7 10 0,5 0-2 16,5-2 2-16,13-2-1 0,6 4 0 15,3 3-6-15,10 4 8 0,6 8 5 0,-2 5-5 16,5 6-1-16,-4 2-2 0,2 1 2 47,1-4-1-47,3-2-3 0,0-5 5 0,-2-7-3 0,6-5 1 0,-1-3 0 0,3-4 3 31,3-3-3-31,0-4 2 0,-2-1-1 0,-2-1-2 0,0-2 2 0,-3 0-2 0,-6-5-1 16,1-1 4-16,-3-1-1 0,0-2-1 0,4-2 0 15,-1-1 4-15,-2-5-6 0,-4-1 4 78,0 1-1-78,-5 2-2 0,-5 2 2 0,-2 6 4 0,-6 2 1 0,-6 5 0 0,-3 8-6 32,-4 6 0-32,1 6-3 0,-4 5 3 0,-1 5 0 0,3 3 0 0,2 6-1 0,5-2-11 0,9-1 7 15,4-3 4-15,8-8-3 0,8-4 5 16,7-10 0-16,6-4-1 0,6-6 0 0,2-5 11 0,5-9 5 0,-2-8 7 0,-1-4 0 15,-2-4-1 32,-5-2 1-47,-1-3-6 0,-7 0-6 0,-7-4 2 16,-8-1-4-16,-9 0-6 0,-9 3 1 0,-11 6-2 0,-8 6-4 0,1 6-2 0,-4 12-7 16,1 6-21-16,-1 3-65 15,-1 11-68-15,2 1-107 0,0-1-139 0</inkml:trace>
  <inkml:trace contextRef="#ctx0" brushRef="#br0" timeOffset="14831.257">15309 6429 518 0,'0'0'0'0,"0"0"102"15,0 0-21-15,0 0-48 0,0 0-24 16,0 0-6-16,0 0 12 0,0 0 34 15,0 0-16-15,9-12-10 0,-13 22-1 16,-2-1-1-16,2 5-7 16,-2-3-2-16,3 9-1 0,1 2-1 15,-2 3-3-15,0 1-5 0,4 1-1 16,0-2 0-16,0-3 0 0,1-3-2 16,3-6 2-16,2-2-2 0,0-7-2 15,0-1-1 16,3-3 2-31,1-5 4 0,1-2 4 0,2-3 6 16,-1-4 2-16,2-1-2 0,3-3 3 0,-2-3-2 0,2 1 0 0,-2 2-3 16,-2 2-5-16,-2 3-1 0,-1 1-2 15,-2 2 6-15,-3 2 6 0,1 1-2 16,-3 5-6 0,-1 1-5-16,-1 1-2 0,1 3-5 0,-2 4 7 15,0 4-1 16,0 4 0-31,0 2 3 0,0 5-4 0,0 0 2 0,0 3 0 0,5 0-1 0,-2-1 0 32,6-2 1-17,0-4-2-15,4-1 1 0,1-9 0 0,4-2 0 0,-2-4 0 0,4-4 3 0,0-5-2 0,4-6 3 16,1-4 6-16,2-3 4 16,2-2 0-16,-4-3 4 0,1 1-7 15,-4 2-2-15,-2 2-2 16,-8 5-3 31,-2 0 4-47,-8 8-1 0,0 2 0 0,-2 1 6 0,0 4-7 0,0 0-6 0,0 0 0 0,0 4 0 0,0 3-7 0,0 3 6 31,0 2-1-31,0 2 0 0,5 4 1 0,-2 1 1 0,6 1 0 0,0 0 0 0,-2-1 1 0,2-2-2 16,-1-5 2-1,-2-1-1-15,1-4 0 0,-1-3-36 0,0-1-10 63,-3-3-62-63,1 0-58 0,-4-7-103 0,0-4-324 0</inkml:trace>
  <inkml:trace contextRef="#ctx0" brushRef="#br0" timeOffset="14923.0455">15937 6326 865 0,'0'0'0'0,"0"0"196"0,0 0-130 0,0 0-50 0,0 0-28 16,0 0-40-16,0 0-49 0,0 0-85 0,0 0-113 15</inkml:trace>
  <inkml:trace contextRef="#ctx0" brushRef="#br0" timeOffset="15776.8909">15936 6506 374 0,'0'0'0'0,"0"0"147"0,0 0-83 16,0 0-37-16,0 0 13 0,0 0-20 16,0 0-6-16,0 0 36 0,0 0-15 15,-42-108-12-15,41 94 11 16,0-3 7-16,1 1 2 0,2-3 2 15,5-3-4-15,4 0-3 0,-1-5-8 16,2 1-8-16,1-6-1 0,-1 1 0 16,1 0 2-16,-2 0-3 0,-3 3-5 15,-3 0-4 17,-3 5-6-32,-2 2-1 0,0 5 5 0,-2 4 7 0,-3 5 2 0,-1 4-1 0,0 0-12 15,0 3-6 1,-2 3 2-16,2 6-1 0,-2 4-2 0,3 7 3 15,-2 7-1-15,3 4 0 0,-1 4-3 0,5 7 3 16,-1 2-12-16,-1 5 5 0,-1 3 2 16,-3 1-2-16,-3-2 4 15,1-2-5-15,-1-4-5 0,2-2 7 63,3-3 3-63,3-4 0 0,1-6 4 0,4-7-1 31,6-6 0-31,4-6-4 0,3 0 4 0,-1-3 0 0,0 0 0 0,-3-4 0 16,-4 1 0-16,-2-2-6 0,-2-2-2 15,-2 1-16-15,-1-1 8 0,-2-1-16 0,0 0-25 0,0-4-31 0,-1-2-30 0,-4-2-89 63,-4 0-49-63,-1-4-71 0</inkml:trace>
  <inkml:trace contextRef="#ctx0" brushRef="#br0" timeOffset="15915.4583">15773 6398 555 0,'0'0'0'0,"0"0"88"15,0 0-45-15,0 0 8 0,0 0 24 16,0 0 1-16,0 0 4 0,0 0-25 16,0 0-6-16,180 11-14 0,-127-7-26 15,1-1-18-15,-4-2-199 0,-4 1-113 16,-5 0-195-16</inkml:trace>
  <inkml:trace contextRef="#ctx0" brushRef="#br0" timeOffset="16092.2456">16427 6370 795 0,'0'0'0'0,"0"0"131"0,0 0-74 16,0 0-21-16,0 0-27 0,0 0-5 15,0 0-7-15,0 0 1 0,0 0 1 16,-16 183 0-16,15-157 2 0,1 0-2 15,2-4-15-15,3-8-5 0,5-3-5 16,-1-4-36-16,0-7-19 16,-1 0-65-16,-3-7-75 0,0-4-71 15</inkml:trace>
  <inkml:trace contextRef="#ctx0" brushRef="#br0" timeOffset="16201.0822">16459 6257 796 0,'0'0'0'0,"0"0"68"0,0 0-62 0,0 0-12 0,0 0-126 0,0 0-145 0</inkml:trace>
  <inkml:trace contextRef="#ctx0" brushRef="#br0" timeOffset="16892.3716">16804 6353 520 0,'0'0'0'0,"0"0"145"0,0 0-81 15,0 0-32-15,0 0-12 0,0 0 3 16,0 0 0-16,0 0 16 0,0 0-6 16,30 158-6-16,-32-130-7 0,-4-2-8 15,0-5-5-15,1-3 0 16,0-5-3-16,2-5-1 0,1-2-3 15,2-5 0-15,0-1 13 0,0-1 3 16,0-7-9-16,1-5-1 0,5-3 4 16,6-2 5-16,8-2-2 0,4 0 7 15,4 1 1-15,2 2 9 0,0 9 12 16,-2 7-13-16,-2 4 1 31,-4 9-19-31,-5 6-7 0,-5 4-2 0,-1-1-3 0,-3 1 1 16,-1-2 0-16,-1-5-52 0,0-4-1 0,5-5-9 15,0-3-60-15,4-3-7 79,5-8-59-79,3-4-119 15</inkml:trace>
  <inkml:trace contextRef="#ctx0" brushRef="#br0" timeOffset="17234.6463">17501 6434 482 0,'0'0'0'0,"0"0"254"0,0 0-121 0,0 0-35 0,0 0-21 0,0 0-17 0,0 0-30 0,0 0-17 0,-7-56-11 16,-19 71 0-16,0 5-2 0,-2 1 0 16,4-2-5-16,8-5 1 0,9 0-4 15,7-9-3-15,9 3 0 0,11-3-4 16,5 1 15-16,9 0 0 0,6 8 11 16,3 4 7-16,1 4 8 15,-2 7-9 16,-3 5-10-31,-12 4-6 0,-7-1-2 0,-8 2-24 0,-8-2 4 0,-4 0-14 16,-10-3 13-16,-5 1 0 0,-10-2-18 16,-6-1 2-1,-9 0 16-15,-6-1 16 0,-3-1 5 0,-6-1 2 0,-2-2 20 0,3-7 9 32,4-3 3-32,9-9 3 15,14-8-17-15,13-6-2 0,14-15 11 0,7-11-15 0,21-12 4 0,14-12 21 16,16-7 11 46,19-12-14-62,15-4-13 0,12-1-9 0,10 3-11 0,-5 8-3 16,-12 5-66-16,-23 11-372 0</inkml:trace>
  <inkml:trace contextRef="#ctx0" brushRef="#br0" timeOffset="32091.4573">8419 8585 430 0,'0'0'0'0,"0"0"15"16,0 0 25-16,0 0 17 0,0 0-26 15,0 0-18-15,0 0-1 0,0 0 14 16,2-56 4-16,-3 55 2 0,0 1 1 16,1 0-3-16,0 0-4 15,0 0-3-15,0 0-7 0,0 0 1 16,0 0 1-16,0 1-4 0,0 1-1 15,1-1-1-15,1 4 4 0,3 0-2 16,-1 2-1-16,0 4-4 16,-1-1 2-16,-1 5 3 0,-2 3-2 15,0 3-5-15,-3 6-3 0,-5 8-1 16,-1 3-2-16,-5 6 1 16,-4 4 1-16,-1 2-4 0,-7 3-5 0,0 0-7 15,-2-3-8 16,1-1-2-31,-2-2 10 0,4-1-3 0,-1-4-2 0,4 1 10 0,0-5 2 0,3-1 0 47,5-4 4-47,3-2 0 0,7-7-1 0,6-6 1 63,10-6-4-63,11-8 12 0,9-4 25 0,4 0-1 0,5-4 10 0,3-3-6 31,2 1-5-15,0 1 5-16,1-5-14 0,-3 3-13 0,-5-1-6 0,-3 2-2 0,-7 1-22 0,-4 2-17 0,-8 0 10 0,-5 3 7 15,-3-3-2-15,-4 0 0 0,3-5-5 0,-2 2-41 0,1-1-23 0,-3-1-78 0,-4 1-68 0</inkml:trace>
  <inkml:trace contextRef="#ctx0" brushRef="#br0" timeOffset="32347.4657">8429 8910 788 0,'0'0'0'0,"0"0"35"15,0 0 41-15,0 0-20 0,0 0-34 16,0 0-13-16,0 0-3 0,0 0-9 15,0 0-29-15,325-19-15 0,-302 16-9 16,-6-3-15-16,-7-1-14 16,-6 0-47-16,-3 1-14 0,-1-2-38 15</inkml:trace>
  <inkml:trace contextRef="#ctx0" brushRef="#br0" timeOffset="32504.8834">8488 8532 660 0,'0'0'0'0,"0"0"70"0,0 0 39 0,0 0-26 0,0 0-24 15,0 0-31-15,0 0-19 0,0 0-18 16,0 0-136-16,388-52-120 0,-350 57-143 16</inkml:trace>
  <inkml:trace contextRef="#ctx0" brushRef="#br0" timeOffset="33191.4899">9182 9026 590 0,'0'0'0'0,"0"0"-15"16,0 0 14-16,0 0 2 0,0 0-2 16,0 0-8-16,0 0 6 15,0 0 5-15,0 0 9 0,49 13 13 16,-49-8 18-16,0 0 10 0,0 0-10 16,0 1-6-16,0 2 1 0,2-1 3 15,0 0-1-15,0 4 0 16,2-5-6-16,0 2-8 0,-1 3-6 0,1 3-9 15,1 5-6-15,-4 2-2 16,-1 6 1-16,0-4-1 0,-1 2-2 47,-7-2 0-47,0-1 1 16,-2-2-2-16,-4-1 2 0,0-3-2 0,0 0-2 15,-2-3 4-15,1-2 0 0,3-4-2 0,0 0 2 16,0-1-2-16,5-4 1 0,2-2 0 0,2-2 0 0,3-6 0 0,0-1-5 0,7-3 6 31,6-1 8-31,5-6 3 0,9-3 6 0,8-7 13 0,6-1 5 0,6 2-2 16,0 2-2-16,2 9-10 15,-6 8-6-15,-5 9-5 0,-11 6-5 16,-5 10-5 31,-5 5-1-47,-10 4 0 0,-1 3 0 0,-5-3-42 0,-1 1-16 0,0-1-41 0,0-4-45 31,3 0-26-31,8-7-31 0,8-3-27 0,4-7-43 0</inkml:trace>
  <inkml:trace contextRef="#ctx0" brushRef="#br0" timeOffset="33608.3151">10316 9175 534 0,'0'0'0'0,"0"0"73"15,0 0 41-15,0 0-18 0,0 0-8 16,0 0-26-16,0 0-10 0,0 0-15 16,21-57-21-16,-35 58-6 0,-1 6-4 15,-5 5 0-15,-5 3-2 0,-4 6-2 16,-3 2 2-16,2 2-4 0,-2 3 0 16,6 0 8-16,8 2-1 15,7 2-1-15,11 0-2 0,11-3-4 16,8 0 0-16,8-3 0 31,5-3 1-31,1-5-1 0,4-3 0 0,-2-7 5 0,1-2-5 31,1-6 0-31,-6 0 0 0,-1-5-133 0,0 2 24 16,-7-2-55-16,-4-1-117 0,-2-2-104 0</inkml:trace>
  <inkml:trace contextRef="#ctx0" brushRef="#br0" timeOffset="33983.8733">10647 9124 758 0,'0'0'0'0,"0"0"16"0,0 0 66 0,0 0-27 0,0 0-31 16,0 0-11-16,0 0-3 0,0 0-1 16,0 0-2-16,112 213-4 15,-109-179-1-15,-3-4 2 0,0-1-2 16,-6-4-1-16,0-4 2 0,-4-4-2 15,0-6-2-15,5-3-4 0,-1-5-3 16,3-3-3-16,1-6-1 0,1-6-3 16,1-7 6-16,0-5 7 15,3-1 4-15,6-3 5 0,8 3 0 16,7 4-2-16,0-3 12 31,7 5 15-31,-4 1-11 0,0 3-18 0,0 4-3 16,-5 0 0-16,-3 3-104 0,-5 2-39 31,-4 6-48-31,-3 0 11 0,-1 0 4 0</inkml:trace>
  <inkml:trace contextRef="#ctx0" brushRef="#br0" timeOffset="34266.73">11338 9126 559 0,'0'0'0'0,"0"0"141"15,0 0-26-15,0 0-16 0,0 0-34 16,0 0-35-16,0 0-20 0,0 0-7 16,0 0 1-16,137 175-1 0,-123-130 1 15,3 0 2-15,-3-8 1 0,4-5-6 16,0-7-2-16,4-4-65 0,1-7-66 16,0-3 12-16,4-10-84 15,-1-1-101-15</inkml:trace>
  <inkml:trace contextRef="#ctx0" brushRef="#br0" timeOffset="34449.841">11860 9311 760 0,'0'0'0'0,"0"0"46"0,0 0-22 0,0 0-17 16,0 0-6-16,0 0 0 0,0 0-2 15,0 0-33-15,-410 410-26 0,326-342 15 16,-1 0-19-1,-3-3-7-15,8-3 51 0,10-6 15 0,9-8-15 16,15-5-64 0,10-9-62-16</inkml:trace>
  <inkml:trace contextRef="#ctx0" brushRef="#br0" timeOffset="34982.0617">12028 9363 706 0,'0'0'0'0,"0"0"34"0,0 0 15 16,0 0 18-16,0 0-44 0,0 0-19 15,0 0-1-15,0 0-2 0,0 0 2 16,-60 293-3-16,48-231 0 15,1 3 0-15,-3 1 19 0,1-4-15 16,-4-1-2-16,1-7-1 0,-1-9-1 31,4-7 0-31,4-10 5 0,0-7 0 0,1-8 0 0,0-5-1 0,0-6-1 16,-1-5 1-16,0-10-5 31,4-10-5-31,-1-9 6 0,4-10 0 0,2-14 0 0,7-5 27 47,10-14-11-31,10-2 11-16,9-4 2 0,11 5 2 0,9 3 24 31,5 5-17-31,4 10 2 0,-3 5 1 0,-5 9-7 0,-7 11-11 0,-3 7-8 31,-9 9-1-31,-5 6-6 0,-9 9-3 0,-10 5 0 0,-6 12-4 0,-8 10-2 0,-12 7 2 0,-13 10 1 0,-10 4-11 0,-12 6-1 16,-8 2-19-16,-7 0-21 0,2-3-5 0,6-4-25 0,11-10-30 15,14-11 8-15,12-13-42 0,12-11-118 16,5-9-166-16</inkml:trace>
  <inkml:trace contextRef="#ctx0" brushRef="#br0" timeOffset="35257.8391">12951 8537 689 0,'0'0'0'0,"0"0"43"0,0 0 58 0,0 0 10 16,0 0-37-16,0 0-46 15,0 0-22-15,0 0 4 0,0 0-1 16,16 135-6-16,-12-69-1 0,0 8 1 16,0 1-1-16,0 1 1 0,-4-1 2 15,0-6 0-15,0-4-1 0,2-7 0 16,2-10-4-16,1-6 0 15,0-9-7-15,-2-8-11 32,-2-4-39-32,-1-7-48 0,0-2-58 62,-2-8-119-62,-5-4-96 0</inkml:trace>
  <inkml:trace contextRef="#ctx0" brushRef="#br0" timeOffset="35458.3761">12812 9143 606 0,'0'0'0'0,"0"0"52"16,0 0 34-16,0 0-47 0,0 0-19 16,0 0-16-16,0 0-3 15,0 0-2-15,656-94-155 0,-601 86 102 16,-10 4 53 15,-11 1 2-31,-7 3 148 0,-11 13-65 0,-8 3 12 0,-4 7-27 0,-4 4-24 31,0 7-22-31,0 0-16 16,-2 1-6-16,-6 0-1 0,-3-5 0 0,-4-1 1 0,2-4-27 16,1-9-35-16,5-7-48 0,5-6-77 0,1-4-88 0</inkml:trace>
  <inkml:trace contextRef="#ctx0" brushRef="#br0" timeOffset="35556.5378">13756 8980 749 0,'0'0'0'0,"0"0"14"0,0 0-15 0,0 0-280 0</inkml:trace>
  <inkml:trace contextRef="#ctx0" brushRef="#br0" timeOffset="35885.5706">13990 9129 757 0,'0'0'0'0,"0"0"-77"0,0 0 50 0,0 0-49 0,0 0-61 0,0 0-8 0,0 0 61 0,0 0 84 0,0 0 0 0,-87 195 116 16,75-166-44-1,5-6 16-15,6-4 17 0,3-3-10 0,12-6-37 0,4-3-16 16,5-6-14-16,5-2 6 31,2-10-7-31,2-6-5 0,1-5 9 47,1-2 14-47,-1-6-6 0,-2-5 1 0,-2-3 9 0,-5 0-23 0,-9-1-20 16,-12 5 0-16,-5 4-1 31,-13 9-2-31,-8 4 2 0,-1 9-3 0,-2 7-3 0,-2 1-13 0,-2 11-28 0,1 3-25 16,6 3-53-16,6 0-71 0,6-2-141 0</inkml:trace>
  <inkml:trace contextRef="#ctx0" brushRef="#br0" timeOffset="36192.2014">14427 9160 808 0,'0'0'0'0,"0"0"17"0,0 0 38 0,0 0-12 0,0 0 2 0,0 0-8 16,0 0-17-16,0 0-8 15,-35 176-4-15,29-172-1 0,6-4-2 16,4-10 3-16,10-7-10 0,5-6-5 15,6-5 6-15,8-2 2 0,4-2 15 16,7 6 16-16,6 3 30 16,-4 10 11-16,-8 6 5 0,-6 7-17 0,-11 16-21 47,-6 9-24-47,-4 7-9 0,-5 4-5 0,-5 2-4 0,-2-1-28 0,-7 3 1 0,0-2-34 31,5-2-39-31,3-7-54 0,9-5-98 0,5-5-49 0,-3 0-87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31T23:34:20.2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7607 5425 400 0,'0'0'0'15,"0"0"37"-15,0 0 17 0,0 0-12 0,0 0-15 16,0 0-1-16,0 0 13 0,0 0-10 15,12-34 3-15,-12 32 10 16,0 1-3-16,0 1-13 0,0 0-8 16,0 0-7-16,0 4-6 0,2 1 2 15,2 4 6-15,0 3-4 0,0 4-4 16,0 3-1-16,3 1-3 0,-1 4-1 16,1-4 0-16,0 3 1 15,-2 0-1-15,1 3-21 0,1 2 9 16,1 1-5-16,-2 2 10 47,-2 1 2-47,-2-5-2 0,0 4 4 0,1 4 2 0,-2-1-1 0,0 3 3 0,0 3-1 0,1 3 0 15,-1 1 0-15,0-1 2 0,1 3-3 16,1 1 2-16,-3-1-1 0,1-2 0 0,-1-2 0 78,-1-1 2-78,-4-5-2 0,3-1 0 0,0-6 1 16,1-4-1-16,0-2 12 15,1-2-1-15,0-4-3 0,0 1-1 0,3-1-3 0,3-3-2 0,-2-1 0 16,5-3 0-16,-4 1-2 0,3 0 0 31,2-3 2-31,-3 1-2 0,2-4 0 0,1 0 2 0,1-2-1 0,1 0 2 0,2-1-3 0,1-2 0 0,1 0 3 63,2 0-4-63,0 0 1 0,5-1 0 0,0-2 2 0,2 2-2 0,3 1 0 0,-3 0 1 0,1 0-1 0,3 0 0 0,1 1 0 31,2 1 0-31,4-2 0 16,2 0 2-16,4 0-2 0,2-5 0 0,5-3 2 0,1-4-3 0,5 1 2 0,5 0 9 0,-2 1-8 0,1 1 0 15,2 1-1-15,-3 1-2 0,0 4 2 0,-2-1-1 0,-3 0 0 16,-1 4 0-16,1 0 1 0,-3-1-1 15,3 1 0-15,-4-2 12 16,4 0 2-16,-1 0 7 0,2-2 5 47,-1 1-4-47,0-2-10 0,-1 4-9 0,-3-4-1 0,2 4 1 16,-5-3-3-1,1 1 0-15,-2-2 1 0,1 2-1 0,-1 0 0 0,2-2 1 16,1-1 0-1,1-3-1-15,4-1 0 0,2-2 2 0,4 2-2 0,0-2 0 0,1-1 0 63,1 0 0-63,-3-2-1 0,-1 4 0 0,-2 1-4 16,-4 0 3-16,2 2-4 0,-6 2 2 31,-2 2 5-31,-3 1-2 0,-4 2-1 0,-3 1 1 0,-1 0-4 15,-3 0 0-15,-1 1 6 0,-3-1-2 0,-2 2 0 0,-2-2 2 0,-1 0-1 0,-2 0 1 0,-5 0 3 0,3-2-3 0,-6 1-2 16,-1 1 2-16,-6 0 0 0,-2-2-2 0,-1 2 2 0,-1 0 0 0,-1-3 4 16,0 0-2-16,0 0 0 47,-3-3 6-47,-1 1 2 0,1-3-5 0,-4 1 3 0,3 0-2 0,-1-3-1 0,-1 3 1 0,1-3 1 0,-1-3-4 31,-2 0-1-31,4-1 2 0,-2 0-1 0,3-1 1 15,1-2-3-15,0 0 0 0,1-1-1 16,1-1 5-16,0 0-3 0,0-1 2 0,0-1-1 63,0 0-2-63,0-4-1 0,0 3 1 0,2-3-2 0,-1 1 0 0,1-1 0 31,-2 2 0-31,0 0 0 15,0-4 0-15,0 3-1 0,0-2 0 0,0 1 1 0,0 2 0 0,0-2 0 0,0 2 0 0,0-1-1 16,0 0-1-16,0 1 3 0,0-1-1 0,3 1 0 0,1-2 0 0,-2-3 0 0,1 6 0 16,2 0-1-16,-1 1 0 0,-2 3-19 15,-2-1 8 32,0 1 5-47,0 2 5 0,-2 3 3 0,-1-2-1 0,-2 2 0 0,3 0 0 0,-1 2 2 0,-3-2-2 16,3 7 7-1,-1-3-4-15,-2 2-3 0,0 3 0 0,-1-3 2 16,-2 2-2-16,-2 2 0 0,0 3 1 0,1 0-2 0,-4-1 1 16,2 1 0-16,-3 0 0 0,-1-2 0 62,1 2-1-62,-3 0 1 0,0-1 0 16,0 1 0-16,-3 0-2 0,0 0 3 15,0 0-2 1,-5 0 2-16,0 0 0 0,-2 0-2 0,-4 0 0 0,-3 0 2 0,-3 0-2 0,1 0 1 0,-6 0 0 16,4 0 2-16,-4 0-3 0,-1-2 2 0,1 1-1 15,-3-1 0-15,-4 2 0 0,-2-1 0 0,-2-2 0 63,-1 1 0-63,0 0-1 0,2 2 0 0,-2 0 2 0,0-2 0 0,2 2-2 0,-2-3 2 31,-1 3-1-31,1 0 0 0,1 0 0 16,-1 0-1-16,1 0 2 0,-1 2 0 0,-4-2-2 0,2 0 0 0,-3 0 1 0,1 0 0 0,0 0 0 0,-4-2 0 0,0 2 0 15,-1-1 0-15,0-1-1 0,-1 1 1 78,2 1 0-78,-3 0-7 16,2 0 2-16,0 0 1 0,0 0 4 0,0 0 0 0,1 3-4 16,1 0 2-16,3 2 2 0,2 0 0 0,3 1 0 15,4-2 0-15,4-1 0 0,3 2 0 0,4-3-1 0,4 0-12 0,2 2-15 0,4-2-16 0,8 3-21 0,6 1-2 0,5 2-63 0,4 1-133 0</inkml:trace>
  <inkml:trace contextRef="#ctx0" brushRef="#br0" timeOffset="2507.7304">19668 5303 334 0,'0'0'0'0,"0"0"37"15,0 0 18-15,0 0-2 0,0 0-15 16,0 0-3-16,0 0-2 0,0 0-1 15,-13-96-6-15,12 92-13 0,0 0-2 16,0 3-1-16,0 0-4 16,-1 1-1-16,2 0 5 0,0 0-3 15,0 0-1-15,0 0 1 0,0 0 8 16,2 5 16-16,1 3 5 0,1 5-8 16,3 0-7-16,-3 6 0 0,3 0-9 15,-4 0-10-15,3 5 0 16,-4 0-1-16,0 5-1 0,0 2 0 15,-2-1 0-15,0 3 3 0,0 0-5 32,-4 1 4-32,-4 3-1 0,1-2-2 15,-2 4 2-15,-3 1 1 0,-1 0-2 0,-3 1 0 32,1-2 5-32,-2-2 2 0,3-1 2 0,1-2 3 0,3-3 0 0,1-1-4 62,0-3-3-62,2-2-4 0,1 0 3 16,1-4-2-16,0 0-2 0,1-3 0 0,0-2 4 31,1 0-4-31,0-1 0 0,1-2 1 0,2-1-1 0,0 0 0 0,0-3 0 0,1 0 0 0,4-4 1 31,4 0 0-31,2-1 2 0,3 2 0 0,3-4-2 0,3 3 2 0,0-5 1 0,3 0-3 0,3 0 1 0,1 0 0 0,2 0-2 16,1-1 0-1,3-3 0-15,2 1 1 0,3-3-1 0,1 6 1 0,4-3-1 47,0 1 0-47,4 1 1 0,0 1-1 32,2-2-1-17,1 2 1-15,-1 0 1 0,5 0-1 0,-2 0 0 16,-1 2-1-16,4 1 1 0,-1-2 0 15,4 1 1-15,0-2-1 0,5 0 0 0,0 1 1 0,4 1 0 63,1 1-1-63,1 0 0 0,3 2 0 0,0 0 3 0,-1 1-4 0,2 0 2 0,-2 0 1 0,1-2-2 31,1 1 0-31,2 1 0 16,1 0 0-16,2-2 0 0,0-3 0 0,0-1 2 0,-2 0-2 0,0 0 0 0,-3 0 8 15,0 3-3-15,-4-2 0 16,-1 2 2-16,-2 1 5 0,-4 0 0 0,-2 2-5 0,-3 1-3 63,-4-2-1-63,-2 3-2 0,-4-3-2 0,-6-1 2 15,-1-1 0-15,-6 1-1 0,-3 1 0 0,-2-1 1 0,-5 1-1 31,-3-1 0-31,-4-3 0 0,-4 1 0 0,-2 1 0 0,-5-2 1 0,-3 1-1 0,0-2 1 0,-2 0-1 0,-1 1 0 0,0-1 14 0,0 0 9 0,0-1 3 16,-1-7-15-16,-3 3-6 0,-1-3-1 0,2-2 0 0,3 0-2 0,-2-3-2 0,2 0 0 0,0-3 2 0,0 1-2 0,0-2 0 16,0-3 1-16,2 0-1 0,-2-3 0 62,0 1 2-62,1 1-2 0,0-2 0 0,0-1 2 0,2-1-2 31,-1-2 0-31,2-2 3 0,-1 0-4 0,1-3 2 0,1 1 0 16,-1-3-2-16,2 0 0 0,-1-1-3 16,-2-1-3-16,1 0-1 0,-2-2 2 0,-1-2 2 0,2 6 4 0,-2-3 0 15,0 5 0-15,0 2 0 0,-1 1 0 0,0 0 0 0,0 1 0 47,0 2 2-31,-2-1-2-16,2 2 0 0,-1 3 0 0,1-3 0 0,0 3 0 0,0-1 0 0,0-2 0 15,0 2-1 1,0 2 1-16,0-1 0 0,0 1 0 0,0 2 0 0,0 5 0 0,-3 1 0 0,0 1 3 0,-3 5-2 16,-2-4 9-16,1 6-6 0,0-3-3 15,-2 2-1-15,0 4 0 0,1-2-3 0,-2 1 1 16,0 1-1-16,0 0 0 0,-1 1 2 16,-2 0 0-16,-1-2 0 46,-2 3 2-46,1-1-2 0,-2 1 2 0,-5 0-1 0,1 0 0 16,-3 0 9 0,2 0-4-16,-3 0-2 15,-3 0 0-15,-1 1 0 0,-2 1-1 0,-3-1-1 0,-2-1 3 0,-3 1-4 16,-2 0 0-16,-5 0 2 0,-1 0-3 0,-5 1 0 0,-4 0 1 0,-3 0 0 16,3 0-3-16,-3-2 5 0,-3 0 0 15,-1 0-2-15,-5 0 0 0,0-2 1 16,-1 1-2 31,-3 1 1-47,-4-2 1 0,0-1-2 0,-4 2 2 0,1-2-1 15,-2 2 0-15,1-2 0 0,2 0-1 0,-2 1 1 16,1-2 0-16,-3-1 0 0,-3 1-1 0,-1 3 1 0,-1-1 0 0,-3 2-17 16,-6 0 11-16,2 0-4 0,-5 0-6 0,5 2 4 46,6-1-15-46,5 0-52 0,3 2-59 0,4-3-115 0</inkml:trace>
  <inkml:trace contextRef="#ctx0" brushRef="#br0" timeOffset="3584.552">9705 6531 586 0,'0'0'0'0,"0"0"58"16,0 0 3-16,0 0-6 0,0 0-16 15,0 0-6-15,0 0-7 0,0 0 4 16,0 0 0-16,52-31-8 0,-36 48-7 16,3 4-2-16,4 5-1 15,1 5-7-15,6 4-5 0,5 4 0 16,-1 1 3-16,4 0-3 0,1 4 0 16,4 4 2-16,2 2-3 15,2 3 2-15,2 0-1 0,5 3 0 0,3-2 0 16,7 0 5-16,1 1-5 15,7 0 0 32,3 0 4-31,2 1-3-16,4 0 0 0,2-1-1 0,0 2 0 0,1 3 0 0,2-2 0 0,3-1 0 0,0 4 0 0,-1-2 1 0,4-1-1 16,-2-4 0-16,3 0 19 15,-1-1-4-15,2 2 0 0,3-2-3 0,-2-3-1 0,4 0 3 0,0 0-5 16,0-1-2-1,2-3-3-15,-3-1-4 0,-1-1 0 0,2 1 0 63,-3-3 3-63,-3-3-3 0,1 1 0 0,-2-4 0 16,-1 0 1-16,0 1 0 0,-3-2 0 0,-4-1-1 0,-5 1 0 15,-3 0 1-15,-7-2-1 16,1 1 0-16,-5-3 1 0,2 0-1 0,-2 0 0 0,-5-5 3 0,-1-3-3 0,3-1 2 0,-4-4-2 31,1 0 0-31,2-2 0 0,0-1-1 0,-1-1 1 0,-1-2-5 0,2 1 5 16,-4-1 0-16,-5-2-1 0,-1 0 1 0,-3 2 0 15,-5-2-12 32,-1 0-11-47,-7 0-9 0,-1-3-7 0,0-1-10 0,1-1-42 0,3-3-20 31,2-2-74-31,-2-5-230 0</inkml:trace>
  <inkml:trace contextRef="#ctx0" brushRef="#br0" timeOffset="4363.4428">20221 6414 571 0,'0'0'0'0,"0"0"-42"15,0 0 54-15,0 0 6 0,0 0-12 16,0 0-5-1,0 0 2-15,0 0 2 0,0 0 2 0,-166 47 11 0,125-22 8 16,-10 5-7-16,-5 4-2 16,-3 8-3-16,-5 2-2 0,-7 5 11 15,-10 4 11-15,-4 2 9 0,-10 7-13 47,-6 4-4-47,-4 2 5 16,-9 9-15-16,-6-1-9 0,-2 7-4 0,-1 0-2 31,-3-1 0-31,0 3-1 0,0 0 0 0,-1 2 0 0,3-3 1 0,-5-1 1 0,1 0-2 0,0-4 0 0,5-1 0 16,5-1 2-16,6-3-2 0,6-5 9 0,4-5-7 0,8-5 0 15,5-2-2 48,6-4 0-63,3-3 0 0,7-4 0 0,8-3 1 0,5-4-1 0,9-5 0 0,6-2 0 0,10-4 0 0,9-6-23 31,8-3-35-31,10-6-17 16,8-3-13-16,2 0-7 0,10-3-47 0,4-1 17 0</inkml:trace>
  <inkml:trace contextRef="#ctx0" brushRef="#br0" timeOffset="5925.2755">14274 9564 549 0,'0'0'0'0,"0"0"38"0,0 0-5 15,0 0 7-15,0 0-5 0,0 0-9 16,0 0-12-16,0 0-5 0,0 0 0 15,14 126 5-15,-14-88 0 0,-4 2-3 16,-4 4-2-16,-3-2 2 0,-2 5-7 16,-3 1 0-16,-1 0-2 15,-3 2-1-15,0 2-1 0,-1-5 0 16,1-2 2-16,2-1-2 0,4-5 0 16,3-5 20-1,4-2 10-15,4-4-4 16,3-3-5-16,0 0-6 0,3-5-8 31,4-2 1-31,4-3 0 0,2-2-1 0,7-4 4 0,4-2 2 0,4-1 1 16,5-5-2-16,2-1-4 0,6 0-2 0,5 0-4 15,4-4-2-15,2-2 0 78,5-3 2-78,2 2-2 0,6-2 0 0,1-1 2 0,3-1-3 16,5 1 2-16,-2 1 0 0,6 1-1 16,-1 1 0-16,-1-1-1 0,0 3 2 0,2 1 0 15,-2 0-1-15,2 1 0 16,0-2 0-16,2 2 1 0,-1 0-2 0,3-1 2 0,0 0 0 0,-2-1-1 16,0 2 0-16,-3 2-1 0,0-1-1 0,-7 2 3 0,-3 0-2 0,-5 5-2 0,-3 2 4 15,-2 0-2-15,-3 3 1 0,-1-1 0 0,-3 3 0 0,1-1-2 0,-2-2 3 63,0-1 0-63,1 1-1 0,-2-2 0 0,0-1 1 0,-3 0-1 0,-1-1 0 0,-5-5 0 0,-5 1 0 0,-3 0 0 0,-7-1 0 31,-1 0 0-31,-6 0 0 0,-2 0 0 0,-4 0 0 16,-5 0 0-16,0-2 3 0,-3-7 2 0,0 0 4 0,-3 0 0 15,0-5-3-15,0-1-2 0,0-2-3 63,0-2-1-63,0-6 0 0,-2-2 1 0,0 0-1 0,-1-4 8 0,0 0 0 31,0 0-1-31,0-5 0 16,3 2-4-16,0-5-2 0,0 0 1 0,0 1-2 0,4-8 0 0,2 4 9 0,2-5-9 0,-1 1 0 15,1-1-3-15,0 0 3 0,0 1-7 0,1 0 7 0,-2-2 0 78,-1 4-7-78,1 0 5 0,-2 5-5 0,0 2-1 0,-1 1 3 0,0 1 0 0,0 1 1 0,0 2 5 0,2 3-2 0,-1 1 1 32,3 2 0-32,-3 4 0 0,1 0-3 0,0 3 2 15,-3 1-4-15,0 0-11 0,0 5 10 0,-1-3 1 0,-2 4 4 0,0-1 2 16,0 2 0-16,-3 5-1 0,-1-3 18 0,-3 1-2 0,0 2-3 0,-2 0-6 62,1 2-3-62,-3 2-2 16,0 0-2-16,-2-3 0 0,-2 4 0 0,-1-1 0 0,-5-1-1 0,-2 3-2 0,-2 0 3 0,-3-1 0 0,-2 1 0 31,-6 0 0-31,-3 1 0 0,-5-1 0 0,-3 6 0 0,-2-1 5 0,-3 1-5 0,1-4 0 0,-2 1 7 0,2 2-7 0,-3-2 0 16,-1 1 4-1,-1-2-5 1,-3 2 2-16,0 2 1 0,-6-1-3 47,-2 4 2-47,-3-1 1 0,-4 2-4 16,-2 1 3-16,2-1-1 15,-3 0 0 1,6-1 0-16,-1-3 1 0,2-5-1 0,3-1 0 0,4 0 2 0,-1 0-2 15,0 0 15-15,2-3-8 0,-3 2-6 16,3-1 2-16,-4 2-3 0,-1 2 0 0,0 2 1 0,0 2-1 0,5 2 0 0,0-3-15 63,3 0-5-63,2-1-19 0,3-3-5 0,2-1-38 0,3 0-35 15,2-1-40-15,-2-8-59 0</inkml:trace>
  <inkml:trace contextRef="#ctx0" brushRef="#br0" timeOffset="6820.0662">7536 6688 677 0,'0'0'0'16,"0"0"91"-16,0 0-27 0,0 0-19 16,0 0-21-16,0 0-7 0,0 0 1 15,0 0-7-15,26-75-3 16,-23 73 3-16,-2 1 10 0,-1 1 14 15,-2 0 5-15,-8 0-20 0,-3 7-17 16,-6 1 3-16,-5 8-1 0,-4 3 1 16,-8 3 2-16,-1 3-5 0,-5 2-2 15,-4 2 2-15,-6 7-2 47,-6 1-1-47,-4 4 0 0,-4 5 1 0,-4 0-1 0,-2 6 0 16,-3 1 2-16,-2 0-2 15,-3 2 0 1,1 2 1-16,-5 1-1 0,-1 3 0 0,0 3 0 0,-1 3 0 16,-3 3 0-16,-2 1 0 0,1 0 0 0,-1 2 0 15,1 2 0-15,-2-4-9 63,2 2 3-63,-2-3 0 0,1-1 2 0,4 3 4 0,2-5 0 0,5-2 0 0,4-4 0 0,2-1 0 0,6-1 0 0,4-3 0 31,3-3 3-31,6-3-3 0,5-4 0 0,4-5 1 0,7-6-1 0,5-1-1 0,5-8-1 0,4-2-45 0,5-4-15 16,7-7-21-16,4-1-32 0,9-3-52 15,0-7-86-15</inkml:trace>
  <inkml:trace contextRef="#ctx0" brushRef="#br0" timeOffset="8397.5748">3100 9313 531 0,'0'0'0'0,"0"0"138"16,0 0-75-16,0 0-6 0,0 0-26 16,0 0-19-16,0 0-7 0,0 0-6 15,0 0 1-15,20-45 0 0,-18 59 19 16,1 5 1-16,-3 5-4 16,0 8-6-16,0 4 0 0,-1 3-3 15,-3 7 1-15,-4 0 2 0,0 4-4 16,1 1-5-16,-3 3 2 0,5 2-2 31,-2-2-2-31,1 0 2 0,0 2 3 16,-1-2-5-16,2 0 2 15,-3 0-2-15,0-2-6 16,-2-2 8-16,4-3-1 0,2-4 0 31,4-3-1-31,0-5 1 0,3-7 0 0,8-2 0 0,3-5-1 0,8-3 0 16,4-1 2-1,4-4 8-15,8-2-6 0,2 1 6 0,2-7 0 0,7 3 1 0,5-5 2 47,6 0-5-31,2-3-5-16,4 0 1 0,7-5-2 0,3-1-1 0,3-5 0 0,6 0 3 0,-1 1-3 0,2-2 0 0,2 3 0 0,-1-3 0 16,3 2 0-16,-1 4 1 0,1 1-1 0,0 3 0 15,-1 2 1-15,-3 0-1 0,-2 0 0 16,0 2 5-1,-3 2-3-15,2-3 5 0,-2 1-3 0,-1-1 0 0,5 0-1 0,-3 1-2 16,-2-2-2 0,3 0 2-16,-1 1 2 0,-6-1-4 0,3 0 2 47,-4 0 2-47,-1 0-2 15,-3 0 2-15,-3 1-1 0,-7 4-2 0,-1-1 0 16,-5 4 3-1,-2-1-3-15,-6 1-1 0,2 1 2 0,-5-3-2 0,0 0 2 0,-1 0 0 16,-1-3-2-16,-3-2 2 0,-1-1 0 0,-3 0-1 0,-6-3 0 0,0-1 2 0,-6-1-3 16,-3 1 2-16,-4-1 1 62,-4 0-2-62,1-3 0 0,-2-1 5 0,0-2-3 0,0-1 3 0,-4-1-4 0,0-4-1 31,-1 0 0-31,-4-5 0 0,-1 0-11 0,-1-3 1 16,0 0-3-16,-6 0 3 0,-2-3 7 0,-2 3-1 0,-4 1-3 0,1 0 8 0,-2 1-1 0,0-3 0 16,-2-1-1-16,1-4 1 0,1 0 0 0,2-4 0 62,0 2-1-62,2-4-1 0,2 3 3 16,0-3-2-16,0-2-1 0,1 3 3 0,0-1-1 0,-3 0 0 0,0 5 0 15,1 0 0 1,-2 1 0-16,1 3 0 0,0 0 0 0,1 0 0 0,0-1-1 0,-2-2 1 0,5 1-21 16,-2-1 12-16,0 5 4 0,0 0 3 0,2-1 4 0,1 4-2 15,-2-2 0-15,1 0 0 63,1 4 18-63,1 0-9 0,-2 3-2 0,4 1-4 15,-2 5-3-15,0-1 0 0,-2 3 2 0,0-2-2 16,-3 2-5 0,-1 1-5-16,1 2-6 0,-1 1 10 0,-2-2 3 0,1 3-1 15,-5-1 6-15,2 0-1 0,-3 0-2 16,2 1 2-16,-3-1 7 0,0 5-4 0,-1-2 0 0,-3 1-2 0,0 2-2 0,-4 0 0 0,2 0 4 0,-4 0-4 0,-3 0 0 16,-3 2 2-16,-4 0-2 15,1 0 0-15,-3 1 7 0,-4 0-4 0,0 2 1 63,-2-4 0-63,-1-1 1 0,-5 3-1 0,-1-3-3 0,-4 0-2 0,-2 0 2 31,-4-2 1-31,1 2-2 0,-4-1 0 0,-1 1 2 0,-1 0-3 0,-5 0 2 0,2 5 1 0,-5-2-3 16,0 1 2-1,-1 0 0-15,4-3-1 0,-4-1 0 0,1 0 3 0,-1 0-4 0,-1 0 2 63,-2 0-1-63,-1 0 0 0,1 1 0 0,1 1 1 0,1 1-1 0,3 2 0 0,2-2 0 0,6 3 0 0,6 0-1 15,3 2 1-15,8-3-31 0,9 2-28 0,4 4-35 0,8-2-50 16,9 2-4-16,3 0-82 0</inkml:trace>
  <inkml:trace contextRef="#ctx0" brushRef="#br0" timeOffset="9682.7929">22953 6235 378 0,'0'0'0'0,"0"0"118"16,0 0-27-16,0 0-18 15,0 0-16-15,0 0-12 0,0 0-16 16,0 0-6-16,0 0-1 0,151 7 0 16,-121 1-5-16,4 6-7 0,5 0 3 15,1 5-4-15,4 1-5 0,5 4-1 16,7 5-1-16,4 3 2 15,5 0 9-15,4 3 11 0,5 0 13 16,4 2-4-16,1 1-7 0,2 8-11 47,-3-3-4-47,-3 5-7 0,-1 2-3 0,-1 3 2 0,-4 5-4 0,2 3 1 0,2 3 0 0,-2 1 0 16,3 3-3-16,3-2 4 0,-5 2-1 31,3-1 0-31,-4 4 0 0,-2-1 1 0,-3 0-1 0,0 1 0 47,-9-3 2-47,0 2 0 15,-1 0-2-15,-8-3 0 32,-1 1 0-17,-3-5 0-15,-1 2 1 0,1-4-1 16,-1 0 0-16,2-4 1 0,0 1-2 0,-5-6 2 62,3-2-2-62,-4 0 1 0,-2-6 0 0,-3 1 0 0,-5-2-1 32,0-3 1-17,-5-2 2-15,-3-2-2 0,-3-3 0 0,-2 1 0 0,-2-5 0 0,0 0 0 16,-2-4 1-16,-2-5-2 0,1 2 2 0,-2-7-1 15,-1-1-2 48,-4-4 1-63,-2-3-14 0,1-3-18 0,-1-1-6 31,0 0-20-31,-2-1-39 0,0-2-47 0,0 0-49 0,0 0-125 0</inkml:trace>
  <inkml:trace contextRef="#ctx0" brushRef="#br0" timeOffset="11222.2744">25419 9243 574 0,'0'0'0'0,"0"0"0"16,0 0 115-16,0 0-73 15,0 0 1-15,0 0-13 0,0 0-5 16,0 0-13-16,0 0-7 0,14-37 1 15,-9 52 4-15,-4 8-4 16,-1 5-2-16,0 8-3 0,-2 3 2 16,-4 2-2-16,-1 0-1 0,0-1 0 15,1 1 18-15,1 0-8 0,2-2-1 16,-2-1-6-16,2 2-2 31,-3-2 0-31,1-1-1 0,-3-4 0 0,0 1 2 0,0-1-2 0,-2-1 0 31,1 0 0-31,-2-3 0 0,3-5 0 0,1 3 0 0,-1-2 2 0,3 0-3 16,-2-1 2-16,6-3 0 0,1-2-2 16,1 1 2-16,9-4 1 0,0-2-1 62,7-1 3-62,4-3-4 0,5-3 0 0,5-1 13 0,4-4 4 0,8-1 7 31,1-1-3-31,8 1 2 0,1 1 1 0,11-2-14 16,1 0-8-16,3 0-1 0,4 0 1 0,4 1-2 0,4 2 0 0,2-3 0 0,1 0-1 0,4 0-7 0,0 0 9 16,1 0-2-1,0 0 1-15,1 0 1 0,1 2-1 0,4 2 0 0,-4 0-1 16,-1 4 2 0,3 1-2-16,-6 1 0 0,-1 0 1 0,-3 2-13 0,-4-4 8 62,-2 4 3-62,-4-1 1 0,0 1 1 0,-3-2 0 0,-3-1-1 0,1 3 1 0,-2-4 0 16,-2 1 0-1,-5 1 0-15,-2-4 5 0,-6 2-1 16,-10 0-1-16,-6-2-3 0,-8 1 0 16,-8-4 0-16,-4 2 1 0,-3-4-1 0,-5 1 0 0,-1-2 1 0,-3 0 0 0,-1 0 6 62,-1-4-2-62,0-2-2 0,0-5 1 0,0 3-1 0,-1-4 1 16,-1-4 4-16,1 1-2 0,-4-2-4 0,5-1-1 0,0 1 0 15,1-2-2 1,4-1 2-16,3-2-1 0,-2-3-3 0,2 1 2 0,4-5-1 0,-1 1-7 0,3-5-3 0,3 0 6 0,3 0 4 0,-2-2 3 16,0 1-1-16,-1-1 0 15,-1 1 0-15,-1 0 0 63,-4 1 0-63,0 4 0 0,-5 0 0 0,1 3 0 0,-3-2 1 31,-1 3-1-31,2-1 2 0,0 3-2 0,0 0 0 0,0-2 0 16,1 4 1-16,-5 1-1 0,2 3-2 0,-2 1 2 0,-1 3 0 0,0 0-25 15,-4 2 12-15,-3 4 3 0,-2 0 5 0,-1 0 5 0,2 2 0 0,-4 0 0 63,2 3 0-63,-2-2 0 0,1 3-2 0,0-3 3 0,-2 2-2 15,3 1 3-15,-2 0-3 0,-3-2 2 0,-1 1-1 0,-3-1 0 32,-2 0 0-32,-1-2 0 0,-4 0 3 0,-2 1-1 0,-2-3 3 0,-1 0 2 15,-2 0-2-15,-1-4 2 0,-3 0 0 0,-1-1-5 0,-2-3-2 0,0 1 0 0,-5-1 2 0,0-2-3 0,-4 1 2 16,1-1 0-16,-3-1-1 15,0 3 0 64,-2-1 0-79,-1 1 0 0,-4-1-1 0,-1 0 1 15,-3 1-9-15,2 2 5 0,-2 0 1 0,0 0 2 16,1 1 2-16,-5-1 0 0,0 2-1 0,-3 1 0 0,-1 1 2 0,-1 3-1 0,-2-1 2 31,-5 0 0-31,-2-2-3 0,-1 3 0 0,-4 2 16 0,0-1 4 0,2 4 0 16,-2-4-1-16,3 5 1 0,-4-4-9 0,1 1-9 0,-3 1-3 78,-2 1 2-78,-1 1-1 0,2 0-28 0,5 2-23 0,3 5-37 0,2-4-117 0,5-2-169 31</inkml:trace>
  <inkml:trace contextRef="#ctx0" brushRef="#br0" timeOffset="14281.561">10087 2752 543 0,'0'0'0'0,"0"0"57"16,0 0-17-16,0 0-11 0,0 0 3 15,0 0 12-15,0 0-2 0,0 0 5 16,0 0-6-16,-86-42-15 0,71 46-9 16,3 3 0-16,-2 6-8 15,1 5-1-15,-3 3-5 0,0 7-1 16,-3 1-1-16,2 7-2 0,-3 4 2 16,6 0-1-16,-3 5 0 15,6-2 0-15,1-1 2 47,4-2-3-47,4-2 1 0,2 0 0 0,3-3 0 16,7 0-2-16,1-3 3 0,-1-5-2 0,3 0 2 0,-2-6-1 0,1-3 0 0,2-4 0 0,3-4 19 15,0-2-8-15,2-6 6 0,-1-2-2 47,4 0-1-47,0-8 5 0,3-2-9 0,-2-4-5 0,-2-2 0 0,-3 0-2 0,-4 0 0 0,-3-1 5 0,-2 2 1 31,-4-5 11-31,-1 4 0 0,-3-3 0 0,-1 3 0 0,-1-1-8 0,-7 3-2 79,-2-1-3-79,-1 0 0 0,-4 5-6 0,2 3-1 0,1 3 0 0,-5 1 1 31,5 3-2-31,-2 0 1 0,0 6 0 0,0 4-29 15,3 1-9-15,2 3-22 16,0 3-31-16,1 1-18 0,2-1-52 0,-2 2-131 0</inkml:trace>
  <inkml:trace contextRef="#ctx0" brushRef="#br0" timeOffset="14863.2724">10405 2892 492 0,'0'0'0'0,"0"0"51"0,0 0-43 16,0 0 1-16,0 0 2 0,0 0 4 15,0 0 1-15,0 0-7 0,0 0-4 16,-24 140 2-16,25-109 7 16,4 1 5-16,-1-1-13 0,5 1-5 15,-1-5-1-15,-3-1 0 0,3-3 3 16,-3-9-3-16,3 0 0 0,0-7 2 15,-2-3 6-15,3 0 13 0,-4-4 9 16,1 0 8-16,-1 0 0 16,1-7-8-16,-1-1-5 0,4-3-8 15,-3-2-1-15,0-4-5 0,2-3 0 16,2-4-3-16,-1 0 3 0,0-5-2 16,3 1 2 30,-1-2 8-30,-1-3-2-16,1 2-2 0,-1 0 3 16,-1 4-2-16,0 2 0 15,-5 4-4-15,-2 7-9 0,2 6 0 0,-4 3-1 0,0 5 0 0,0 0 2 0,0 3 10 0,-2 5-6 0,-2 5-8 0,3 5 0 0,1 4 0 0,0 4 1 0,1 0-1 16,7 2-1 0,1-2 1-16,-2 2-39 0,3-3-12 0,-2-3-3 15,-1-1-10-15,4-8-12 63,-2 0-39-63,2-3-60 0,0-3-74 0</inkml:trace>
  <inkml:trace contextRef="#ctx0" brushRef="#br0" timeOffset="15541.9733">10965 2774 262 0,'0'0'0'0,"0"0"107"0,0 0-30 16,0 0-25-16,0 0-2 16,0 0 13-16,0 0-5 0,0 0 3 15,0 0 6-15,13-28-19 0,-13 28-7 16,0 0-15-16,2 6-12 0,-1 5 7 15,1 8-8-15,1 4-6 0,-1 8-5 16,0 0 0-16,0 3 0 16,4 1-1-16,-2-1 2 0,5-1 8 15,-4 2 1-15,4-4-3 16,-3-1 0-16,-1-1-4 0,2-1-4 0,-4-2 1 16,1-1-2-16,2-3 0 0,-2-3-1 46,3 0 1-46,-4-5-37 0,3-1 15 0,-3-5-17 0,-2-1-13 0,0-3 13 0,-1-3-8 0,0-1-15 16,0 0-16-16,-6-1-101 0,-3-8-218 16</inkml:trace>
  <inkml:trace contextRef="#ctx0" brushRef="#br0" timeOffset="15746.0256">10928 3284 576 0,'0'0'0'0,"0"0"208"15,0 0-96-15,0 0-5 0,0 0-28 16,0 0-22-16,0 0-23 0,0 0-19 16,131 45-12-16,-111-44-3 0,-1-1 0 15,-5 0-33-15,0 0-12 16,-3 0 10-16,-3 0 1 0,-1 0 9 15,-2-3 13-15,-1-4 5 0,1 0-1 16,-3-8-17-16,1 1-50 0,-2-5-79 16,-1-6-29-16,-1-2-85 0</inkml:trace>
  <inkml:trace contextRef="#ctx0" brushRef="#br0" timeOffset="15921.7445">10886 2845 427 0,'0'0'0'0,"0"0"203"16,0 0-58-16,0 0-21 0,0 0-44 15,0 0-2-15,0 0 5 0,0 0-40 16,0 0-34-16,198-34-18 0,-170 36-101 16,-4 5-57-16,-8 2-48 0,-1 3-17 15</inkml:trace>
  <inkml:trace contextRef="#ctx0" brushRef="#br0" timeOffset="21015.3829">9010 4734 593 0,'0'0'0'16,"0"0"3"-16,0 0 0 0,0 0 3 15,0 0-6-15,0 0 0 0,0 0 10 16,0 0 21-16,0 0 22 15,40-261 4-15,-31 218-8 0,-1 1-21 16,2-1-16-16,-4 2-3 0,0 0 9 16,0 2 9-16,3 1-9 0,1 2-5 15,4 2-4-15,2 2-4 63,-1 1 4-48,4 4 7-15,-5 4 2 0,-1 7-2 0,-3 7-6 32,-6 8-5-32,-2 1-5 0,-1 10 0 0,0 7 12 15,2 8-7-15,0 10 0 0,2 8-4 16,-3 1-1 0,4 4 0-16,1 1 4 0,3-2-4 0,2 1 0 0,3 0 11 0,1-3-2 0,-1-3 0 0,-1-6-6 15,0-2-1-15,0 2 1 0,-3-6-2 63,1-3 0-63,-2-2 0 0,-4-5-1 0,2-2 0 0,-2-5-51 0,-1-2 5 0,-5-4-51 0,0-3-14 0,-1-4-14 0,-7-4-21 31,-2-10-61-31</inkml:trace>
  <inkml:trace contextRef="#ctx0" brushRef="#br0" timeOffset="21091.9129">9177 4448 556 0,'0'0'0'0,"0"0"85"0,0 0-27 15,0 0-13-15,0 0-1 0,0 0-15 16,0 0-22-16,0 0-3 0,0 0-8 15,177-34-204-15,-145 34-33 0</inkml:trace>
  <inkml:trace contextRef="#ctx0" brushRef="#br0" timeOffset="21452.7275">9834 4036 638 0,'0'0'0'0,"0"0"81"0,0 0-18 0,0 0-37 15,0 0-10-15,0 0-18 0,0 0-8 16,0 0 7-16,0 0 2 0,-100 41 0 16,79-25 2-16,7 3-1 0,2-3 0 15,4 2 21-15,8 3-5 0,3 2 0 16,12 3 4-16,3 3 1 16,6-1 7-16,5 4-12 0,3-2-5 15,-1-2-8-15,-1-2 1 0,0-1-2 16,-6 0-2-16,-2-3 0 0,-10-1 11 15,-7-2 0-15,-5 0 13 32,0-3 11-32,-6 2 5 0,-6-2-14 62,-7-2-15-62,-1 0-6 0,-3-3 1 0,-3-3-2 0,-4-2-3 0,-1-6 0 0,-1 0-2 0,2 0-50 0,5-4 12 0,5-1-13 0,7-3-42 31,5 0-30-31,5-2-61 0,0-1-177 0</inkml:trace>
  <inkml:trace contextRef="#ctx0" brushRef="#br0" timeOffset="22126.1476">10286 4666 419 0,'0'0'0'0,"0"0"147"15,0 0-51-15,0 0-23 0,0 0-24 16,0 0-28-16,0 0-11 16,0 0-6-16,0 0-1 0,84-384-2 15,-72 336-1-15,4 9 0 0,-4 6 38 16,0 6 3-16,0 4-1 0,-2 1-9 15,-4 3 0-15,1 5-5 0,-5 5-1 16,-1 3-9-16,0 2-8 16,0 4-3-16,0 0-3 0,2 10 2 15,-1 6-1-15,2 9-3 47,3 12 0-47,2 4 4 0,-1 9-5 0,2 2 2 0,0 0 0 0,3 5-1 0,-2-11 0 0,4 2 2 0,-1-4-2 31,0-6 0-31,-3-1 1 0,1-3-1 16,-2-4 0-16,-2-3 0 0,-4-5-44 0,0-4 11 0,-2-6-3 16,-1-5-7-16,-1-6-8 0,0-1-14 0,-1-6 18 15,-5-9-16 32,-2-8-36-47,-4-5 37 0,-2-7 49 0,-5-2 12 0,0 0 2 0,-1 4 40 0,6 3 5 47,4 10 36-47,5 7-34 0,5 5-6 0,2 3-5 0,4 0-2 0,5 3-9 31,4-1-6-31,11 0-7 0,3 0-6 0,10-4-5 0,3-5-3 0,3 0-110 0,3-7-307 0</inkml:trace>
  <inkml:trace contextRef="#ctx0" brushRef="#br0" timeOffset="23413.5934">11917 3789 398 0,'0'0'0'0,"0"0"0"16,0 0 66-16,0 0-22 0,0 0-22 16,0 0 2-16,0 0 11 0,0 0-6 15,26-39 4-15,-22 37 14 16,-1 2-13-16,-1 2-6 0,2 7 9 0,1 3-13 15,2 8-6-15,0 2-5 16,1 4-4-16,0 0-6 0,1 1-1 16,2-2 1-16,-1-1 0 0,2-2-1 15,-1-3-1-15,-2-1 0 0,0-4 0 16,-5 0 1-16,-1-3-2 62,-1-1 0-62,0-2 7 0,0-2-2 0,1-3-2 0,-1 1 0 0,0-3-1 16,1 1-2-16,2-2 0 0,0 0 5 16,-2-3-2-1,3-6 4-15,0-4-3 0,1-3 7 16,3 0 4-16,0-4 1 0,-2 3 2 0,3 2-4 0,-2 4-3 0,0 4-4 16,-4 7 0-16,2 3 1 0,-4 12 8 0,1 5-2 0,1 5-9 0,1 1-3 0,-1-1 1 62,4-3-3-62,0-6 0 0,0-7 0 0,5-4 1 0,-2-5-1 16,1-9 0 15,2-9 11-31,3-6 4 0,3-7 3 0,4-1-8 0,-3-3-5 0,0 2-2 0,-5 6-3 31,-7 2 0-31,-2 6-14 16,-4 3-24-16,-4 5-44 78,0 2-19-78,0 2-31 0,2 1-80 0,1-1-19 0</inkml:trace>
  <inkml:trace contextRef="#ctx0" brushRef="#br0" timeOffset="23826.9309">11156 3676 840 0,'0'0'0'0,"0"0"-56"0,0 0 65 15,0 0-6-15,0 0-3 0,0 0 0 16,0 0 1-16,0 0-2 0,0 0 2 16,-31 297 0-16,23-267-2 0,-2-4 2 15,4-4 12-15,5-2 3 16,1-6-1-16,3-1-1 0,7-2 2 15,4 0 9-15,8-2 7 0,1-1 11 16,9-3-7-16,3-3 3 0,1-2 2 16,9-2-4-16,-1-8-19 47,-2-2-14-47,-2 1-3 0,-7-2-2 15,-7 4-120-15,-10-2 19 0,-4 5-56 0,-9-1-90 0,-3 1-8 31</inkml:trace>
  <inkml:trace contextRef="#ctx0" brushRef="#br0" timeOffset="23996.7626">11572 3853 687 0,'0'0'0'0,"0"0"209"0,0 0-116 0,0 0-46 0,0 0-30 0,0 0-11 0,0 0 0 0,0 0-1 0,0 0 0 0,105 164-1 0,-118-145 1 0,-6 0-1 0,-1 0-6 0,-1-1-10 16,0 0-19-16,3 0-28 0,0-2-93 16,9 0-68-16,1-6-81 0</inkml:trace>
  <inkml:trace contextRef="#ctx0" brushRef="#br0" timeOffset="24467.0718">12535 3710 547 0,'0'0'0'0,"0"0"101"16,0 0-3-16,0 0-25 0,0 0-31 15,0 0-11-15,0 0-16 0,0 0-6 16,0 0-1-16,36 132 5 0,-38-107 0 16,-1-4-7-16,-1-2-3 15,2-3-1-15,1-5-1 0,1-4-2 16,-1 0-3-16,0-4-38 0,1 0-46 15,0-3-19-15,0 0-49 0,0 0-91 16</inkml:trace>
  <inkml:trace contextRef="#ctx0" brushRef="#br0" timeOffset="24647.0196">12561 3534 751 0,'0'0'0'0,"0"0"8"0,0 0-35 0,0 0-161 0,0 0-240 0</inkml:trace>
  <inkml:trace contextRef="#ctx0" brushRef="#br0" timeOffset="25093.5668">12922 3644 457 0,'0'0'0'0,"0"0"103"16,0 0-3-16,0 0-33 0,0 0-27 16,0 0-20-16,0 0-13 15,0 0 8-15,0 0 5 0,108 29-1 16,-94-17 8-16,-2-1-6 0,1 3 4 15,-5-1 14-15,-1 2 0 0,-2 0-10 16,-4-2-11-16,-1 3-9 16,0-2-6-16,-1 1 2 0,-5 1-2 15,-1-3-1-15,-5 0-4 0,-3 2-20 16,-2 1-2-16,1-2-6 0,-2 2 11 31,3 0 8-31,1 0 7 0,5 0 4 0,2-4 0 0,5-2 0 16,2 0 7-16,4 0 1 15,7 3-2-15,5-2 2 0,4-1 4 16,3-4-1-16,2-1 4 16,2-2-7-16,-2-2-4 0,1-1-7 62,-2 0-41-62,-3-1-61 0,-4-6-1 0,-5 0-26 0,-4-3-36 47,-5 1-4-47,-3-1-50 0</inkml:trace>
  <inkml:trace contextRef="#ctx0" brushRef="#br0" timeOffset="25188.549">13024 3821 360 0,'0'0'0'0,"0"0"105"0,0 0-11 0,0 0-22 0,0 0-11 0,0 0 10 16,0 0-7-16,0 0-7 0,0 0-25 16,82 11-10-16,-62-11-19 0,1 3-6 15,1-1-186-15,0 1-73 16,-1-1-9-16</inkml:trace>
  <inkml:trace contextRef="#ctx0" brushRef="#br0" timeOffset="25533.6404">13365 3782 384 0,'0'0'0'0,"0"0"103"0,0 0 24 0,0 0-48 0,0 0-35 16,0 0 6-16,0 0 0 0,0 0 4 15,0 0-38-15,20-16-9 0,-31 27-5 16,-2 1 0 31,-1 3 0-47,-1-1-2 0,-1 3 0 0,3 2 0 0,3 2 1 31,2-4-1-31,8 1 4 0,0-5-4 16,11-2 0-16,2-4 7 0,3-5-4 0,2-2-2 0,4 0 5 0,-2-11 3 0,2-1-4 0,-1-2 1 15,1-3-4-15,-1 6-1 0,-1 3 7 0,-2 6 2 0,-6 2-8 16,-2 7 1 46,-1 3-1-62,-4 5-2 0,1-1 0 0,-4 1-80 0,3-5-74 0,1-1-27 32,3-8-7-32</inkml:trace>
  <inkml:trace contextRef="#ctx0" brushRef="#br0" timeOffset="25736.8049">13723 3817 749 0,'0'0'0'0,"0"0"127"0,0 0-39 0,0 0-46 15,0 0-29-15,0 0-7 0,0 0-3 16,0 0-1-16,0 0 3 16,54 137 15-16,-59-132 10 0,3-5-7 15,0 0-11-15,2-2-5 0,0-9-5 16,3-3-4-16,3-4-5 0,7-4 7 16,2 0 0-16,5-2-4 0,3 2 4 15,2 1 0-15,2 0-19 16,0 2-45-16,3 1-27 31,-1 4-98-31,3 3-115 0</inkml:trace>
  <inkml:trace contextRef="#ctx0" brushRef="#br0" timeOffset="26150.978">14355 3638 815 0,'0'0'0'0,"0"0"83"0,0 0-37 0,0 0-31 0,0 0-16 0,0 0-18 0,0 0 12 0,0 0 6 15,-81 110 1-15,57-77 0 0,-4 0 10 16,1 2-6-16,3 0 2 16,3-3-2-16,9-7 0 0,8-7 0 15,4-9-2-15,11-6-4 0,6-6 4 16,5-10 4-16,1-10 4 0,5-9-4 16,1-8 4-16,3-7 10 0,-1-4-6 46,0-6-4-46,0-2 7 0,0-5 2 0,-5-4-12 0,-3-7-4 32,-5-5 0-32,-4-1-2 0,-4-1 0 15,-3 7 2-15,2 8-3 0,0 9 0 0,-4 14 0 0,-1 15 5 16,-4 15 14-16,-4 14 34 0,-3 11-18 0,-1 14-26 16,-2 12-3-16,6 13 1 0,-1 12-4 0,2 13 1 0,3 12-3 15,-1 9-2-15,-1-3-51 78,2-4 5-78,-1-11-10 0,1-13-1 0,1-2-45 0,3-9-141 0,1-5-186 16</inkml:trace>
  <inkml:trace contextRef="#ctx0" brushRef="#br0" timeOffset="33909.0739">7802 5242 497 0,'0'0'0'16,"0"0"108"-16,0 0-14 0,0 0-16 15,0 0-11-15,0 0-7 0,0 0-21 16,0 0-24-16,13-10-10 16,-13 10-2-16,0 0 2 0,0 0 0 15,0 0 8-15,0 0 22 0,-4-4 12 16,-1 1-20-16,0 0 0 0,1 1-1 15,-1-2-6-15,-2-2-4 0,0-1-7 16,-4 0-2-16,2-3 3 16,-2-2-6-16,-2-1-4 0,-2-6 0 15,-6-3 4-15,-4-1-6 0,-3-1 4 16,-4-4-2 46,-3 0 0-62,-1-1 0 0,-2-6 1 0,-6-1-2 0,2 0 2 0,-2-6 0 0,1 4 0 32,-3-4 1-32,-1-2 1 0,-3 0-3 0,-2-4 0 15,-2-3 1-15,-2 1 0 0,0-2-1 0,-2-2 0 0,1 1 0 0,-2-3 0 0,0 2 0 32,5 0-1-32,0 0 2 0,1 2-1 0,2 1-2 62,-2 2 4-62,5 2-2 31,1 1 0-31,3 5-2 0,0-4 2 0,3 4 0 16,4 5 0-16,0 0 1 16,5 6-1-16,5 7 0 0,1 1-1 0,8 9-20 0,5 2-24 0,4 5-8 0,7 3-28 0,2 3-35 0,4 2-109 0,3 2-170 0</inkml:trace>
  <inkml:trace contextRef="#ctx0" brushRef="#br0" timeOffset="34420.5776">5557 3991 508 0,'0'0'0'16,"0"0"150"-16,0 0-82 0,0 0-22 16,0 0-10-16,0 0-1 0,0 0 1 15,0 0-5-15,0 0 2 0,169-245 9 16,-129 204-2-16,5-5-7 16,4-4 6-16,10-7-2 0,4-3-1 15,8-3-2-15,3-1-5 0,6-1-5 31,-1-1 2-31,2 3-11 0,-3 5-11 0,-7 5-5 0,-11 9 2 16,-13 8 1-16,-17 8-2 0,-12 8-22 47,-12 7-5-47,-4 7-45 0,-2 5-39 0,0 1-73 0,-2 0-170 0,-2 1-71 0</inkml:trace>
  <inkml:trace contextRef="#ctx0" brushRef="#br0" timeOffset="34904.9129">5527 2345 604 0,'0'0'0'0,"0"0"52"0,0 0-13 16,0 0-16-16,0 0-4 0,0 0 6 16,0 0-6-16,0 0 3 0,0 0 14 15,79 301-2-15,-62-271 0 0,0-10 11 16,3-8-19-16,0-6-9 16,2-6 14-16,2-3 11 0,0-13 3 15,5-12 16-15,4-12-13 16,4-8-12-16,3-7-3 0,0-2-15 0,-4 3-15 15,-5 2-6-15,-9 4-10 0,-7 5-8 16,-5 5-16-16,-5 7-4 31,-2 5-12-31,2 4-26 0,2 4-14 0,1 4-15 0,2 0-52 0,2 3-53 16,-2 3-50-16</inkml:trace>
  <inkml:trace contextRef="#ctx0" brushRef="#br0" timeOffset="35561.047">6481 1989 499 0,'0'0'0'0,"0"0"56"0,0 0 10 0,0 0-36 16,0 0-3-16,0 0 12 15,0 0-1-15,0 0 6 0,0 0-9 16,-37 162-7-16,34-114-11 0,0-2-10 16,3 0-5-16,-1-5-2 0,1-6 0 15,0-3 5-15,-1-6-4 0,0-7 0 16,1-6 0-16,-1-3-1 15,0-6 0-15,-1-4 7 0,-1 0 13 16,1-4-16-16,-1-11-1 0,-3-4-2 16,5-7 8-16,0-8 1 0,1-6 5 15,0-5-8-15,0-5-5 0,5 0-3 32,4-1 2-32,5 3 1 15,4 7-2-15,5 2 19 0,5 6 6 16,3 5 14-16,4 5 6 78,1 4 5-78,-1 5-1 16,2 7-7-16,-2 4-11 0,-5 3-15 31,-6 3-11-31,-11 8-5 0,-7 1 0 0,-6 4-2 0,-6-1 10 0,-8 3-4 0,-10 2-1 0,-5 1-3 0,-6 1 0 0,-3-1-26 47,1-4-11-47,-2 0-13 0,2-4 0 0,6-2-23 0,3-3-69 0,6-4 4 78,6-4-44-78,5-1-179 0</inkml:trace>
  <inkml:trace contextRef="#ctx0" brushRef="#br0" timeOffset="36157.4776">6853 2377 439 0,'0'0'0'0,"0"0"201"16,0 0-115-16,0 0-34 15,0 0-13-15,0 0-8 0,0 0-11 16,0 0 4-16,0 0 6 0,13-57-2 15,-4 36 1-15,4-5 0 0,0-5-3 16,1-3-6-16,0-3 0 16,-1-5 0-16,1-7 5 0,0-3-4 15,2 4-8-15,0 4 0 0,2 9 7 16,-4 7 6-16,0 6-8 16,-5 9-8-16,-3 8-7 0,-5 1 1 0,-1 8-7 15,0 9-5 32,-4 12 11-47,2 10 1 0,-4 8 0 0,1 6-8 0,2 5 8 0,0 2-2 0,3-5-12 16,0-6 8-16,5-9 0 15,-1-3 1 1,3-10 2-16,-1 0-2 0,2-9 2 0,-2-3-1 0,0-6 0 0,2-5-1 0,4-8 1 0,2-8 24 16,7-10-16-16,4-10-4 0,6-7-3 15,3-10 2 48,5-6-1-63,2-3-2 15,2 1 0-15,0 6-1 0,-5 7 0 0,-7 12-28 0,-5 9-49 32,-7 7-61-32,-6 4-137 0,-6 0-273 0</inkml:trace>
  <inkml:trace contextRef="#ctx0" brushRef="#br0" timeOffset="40905.7698">8926 6066 373 0,'0'0'0'0,"0"0"19"0,0 0 16 15,0 0 10-15,0 0-7 0,0 0-13 16,0 0-6-16,0 0-8 0,0 0 8 16,18-1 8-16,-16 5 3 15,1 0 6-15,1 4 3 0,0 0-10 16,1 6-14-16,-2 0-3 0,3 5-3 16,-2 2-3-16,2 6-3 0,0-1 0 15,-4 5-1-15,1 1-2 16,0 4 0-16,-2-1 2 0,-1 3-2 15,0 4 0-15,0 0 0 0,0 2-10 16,0 2 5-16,0 1 2 31,0-2 0-31,2 1 4 0,0 2-1 0,-1-2 0 16,1 2 0-16,-1 4 0 0,-1-2 0 16,0 3 0-16,-4-1 0 0,0 2 0 0,-1-4-6 0,2 0 0 15,1-4-2 32,1-1-2-47,1-1 0 0,2-2 4 0,4 0 3 0,3-2 1 0,0 0 0 0,1-4 3 0,-1-1-1 47,-2 0 0-47,3-3 0 0,-3-1 0 0,2-4-71 0,-6-1-29 0,0-5 2 0,1-3-24 16,-2-1-20-16</inkml:trace>
  <inkml:trace contextRef="#ctx0" brushRef="#br0" timeOffset="41202.1713">8920 7839 518 0,'0'0'0'15,"0"0"16"-15,0 0 25 0,0 0-7 16,0 0-22-16,0 0 9 16,0 0-5-16,0 0 14 0,0 0 11 15,93 190 12-15,-81-193 12 0,5-10-11 16,-2-4-16-16,5-9-8 0,5-5-5 16,1-4-7-16,0-1-9 0,-1-1-7 15,-1 0-4-15,-1 6-134 0,-4 9 9 16,-5 9-53-16,-11 9-194 15</inkml:trace>
  <inkml:trace contextRef="#ctx0" brushRef="#br0" timeOffset="42432.825">8383 8585 400 0,'0'0'0'0,"0"0"11"0,0 0 2 15,0 0 15-15,0 0 13 0,0 0-15 16,0 0 29-16,0 0 5 0,0 0-5 15,-2 114-8-15,2-81-5 0,0 3-13 16,0 2-16-16,0-3-8 16,-3 0-3-16,-1-2 0 0,-3-4 5 15,-1-4-1-15,1-4-1 0,0-4-2 16,3-5 2-16,-1-4-1 0,1-5 4 16,1-3 1-16,2 0 11 0,-2-2-10 15,-1-7-9-15,1-3 2 0,-2-7 2 16,2-5 1-16,1-2-1 15,0-6 8-15,0-5 5 0,2 3-2 16,0-7-6-16,7-3-6 16,3 3-3-16,1 1 3 0,4 1 1 0,3 6 5 15,2-1 1-15,4-1 0 0,3 3 7 16,3 0 5-16,-1 2 2 78,0 5 5-78,-4 6-8 0,-3 7-3 0,-1 6-10 0,-6 6-2 0,-2 2-5 0,-4 9-2 0,-3 4 0 0,-4 7 13 0,-2 3-9 0,-2 0-1 31,-4-1 0-31,-2-1-3 0,2-4 0 0,0-2 5 16,-2-5-7-16,-1-3 4 16,1-4-4-16,-2-2-15 0,0-3 7 0,1 0-3 0,-2 0-8 0,1 0 2 0,3-2-6 0,4 2-4 15,2 0 8 32,1 5 2-47,0 5 17 0,5 4 3 0,2 6 0 0,1 5-1 0,0 4 0 0,-2 4 4 31,0-2-4-31,-1 2 0 16,0-3 3-16,2-4-3 0,-1-3 0 0,2-2 6 0,1-3-3 0,2-5 2 16,1-1-3-16,2-5-2 78,0-1 0-63,2-1 4-15,-3-1-4 0,1 0 0 0,-1-2 3 0,-3 0-3 0,2-2 0 0,-3 0 0 0,0 0-6 0,1-7-5 0,2 0-10 0,-5-4-2 32,6-1 13-32,-3 0 6 0,-1-4 2 0,-1 1 4 0,0 2-1 0,-5 0-1 15,-2 3 10-15,-1 5 6 0,0-1 9 0,-3 6-4 16,-4 0-8-16,2 2-8 0,0 6 2 0,-1 3-5 15,0 3-4 1,2 4 3-16,4 2-2 0,-1 4 0 0,1-1 2 47,4 1-1-47,2-2 0 16,4-1 0-16,2-1 14 0,1-4-1 31,3-4 6-31,1-2-7 0,0-6-6 0,2-3 1 0,2-1 2 15,2-6-3-15,-5-6 2 16,0-3 1-16,-4-2 4 0,-3-4-1 0,-2-1-3 0,-7-1-1 0,-2-1 2 16,-1 4-4-16,-9 1-5 0,-4 4 2 0,-3 3-4 0,-2 4-2 47,-2 6-4-47,3 2-43 0,1 6-75 0,2 1-62 0,-2 0-128 31</inkml:trace>
  <inkml:trace contextRef="#ctx0" brushRef="#br0" timeOffset="43546.4111">9128 8855 261 0,'0'0'0'16,"0"0"44"-16,0 0-19 0,0 0 12 16,0 0 10-16,0 0 21 0,0 0-18 15,0 0 14-15,0 0-2 16,7 27-19-16,-7-21-14 0,0 6-12 15,0 0-5-15,0 2-9 0,0 2-1 16,0-1 0-16,-1 3 0 0,-1 3 2 16,-2-2 4-16,4-2 8 0,0-2 0 15,0-2-8-15,1-2-5 0,4-4-2 16,-2-4 1-16,1-2 1 0,1 0 7 16,2-1 10-16,-2-2 4 15,3-4 4-15,0-2-3 0,-3-2-3 16,5 2 5-16,-2-3-4 0,-2 2-9 15,3 1-4-15,-4-1 4 0,1 0-3 16,0 0-5-16,-1-1-1 16,-2 1 0-16,0 0-3 0,2 0 2 15,-3 2-2-15,0 0-3 0,0 3 2 16,-1 2 2 46,-1 2-1-62,0 0 5 0,0 0-6 0,0 8 7 0,-2 2-1 0,1 4-1 0,1 0-5 32,0 0 1-32,1-2-1 0,5 3-2 0,-1-2 2 0,1-4 1 0,1 0-2 15,2-3 0-15,1-4 7 0,-1-1-1 16,1-1 2-16,1 0-1 0,-4-4-1 0,3 0 1 0,-1-3-4 16,-4-1 1-16,2-1-1 0,-2 2-1 0,0 0-1 0,-2 1 2 0,0 0-3 62,1 0 0-62,-2 2 0 0,0-2 1 0,0 1-1 31,2 0 0-31,-1-1-1 16,1-2-1-16,2 3 2 0,0-3 0 0,0 0-13 0,-1 1 11 0,0 1 2 0,-3 2 0 0,0 0 0 16,-2-1 3-16,1-1-2 0,-1 2 3 0,0-1-2 0,0 1-3 0,-1-2 2 0,1-3 0 0,0 2-2 15,0-3 0-15,2-1 1 0,3 1-6 63,-1-4 6-63,-2 0 0 0,1 3 0 0,0-2 0 0,-1 2 2 31,1-2-2-31,0-1 3 0,2 3-3 0,-2-3 0 0,4-1 10 0,-2-3-10 0,1-3 0 0,1-1 3 0,-1 3-3 0,3-2 0 16,-4-1 0-16,1 2 1 0,-3-3-1 0,0 1 0 31,-1 0 1-31,0 1-1 0,-2-3 2 0,0 4-1 0,0 0-1 0,-4-1 0 62,1 4 4-62,2 1-5 0,1 3 2 0,-1 4-1 0,1 4 0 0,0 2-1 16,0 3 0-16,0 0-6 0,0 0 2 0,-1 8-2 0,1 7 6 0,-3 6 2 0,3 9 4 0,0 7-5 16,0 7 0-16,0 2 2 0,3 4-2 0,-1 1 0 31,-1 0 6-31,2-2 9 0,-1-2 6 0,2-6-1 0,1-4-4 0,1-6-3 62,-2-2-10-46,3-3-2-16,-3-3 1 0,0-4-2 0,2-5 0 16,-4-3-10-16,-1-7-5 0,0-1-9 0,-1-3-1 0,0-1 2 0,-3-10-68 0,-4-2-53 0,1-9-16 15,-3-6-129-15,-4-2-45 0</inkml:trace>
  <inkml:trace contextRef="#ctx0" brushRef="#br0" timeOffset="43882.7265">9473 8740 326 0,'0'0'0'15,"0"0"195"-15,0 0-89 0,0 0-46 16,0 0-25-16,0 0-11 0,0 0-21 16,0 0-2-16,0 0-2 0,176 52-12 15,-162-52 12-15,-6-3 1 0,-2 1 0 16,-2-3 54-16,0 4 12 15,-2 1-6-15,0 0-7 0,-1 1-20 16,1 6-10-16,2 5-4 0,-3 6-8 16,1 2 6-16,-1 3 1 0,1-1 11 15,0-2-6-15,2 0-14 0,-1-5-6 16,1-3-1 46,3-2-3-62,-4-5-16 0,0-2-10 0,2-3-11 0,-4-3-19 0,4-9-26 16,-2-4-71-16,0-4-61 0,-2-3 59 0,-1-6 10 0,-1-4 11 0</inkml:trace>
  <inkml:trace contextRef="#ctx0" brushRef="#br0" timeOffset="44563.7163">9736 8729 170 0,'0'0'0'0,"0"0"237"0,0 0-168 0,0 0-6 0,0 0 18 0,0 0-31 0,0 0-9 0,0 0 20 0,0 0-17 16,71 62-26-16,-57-43-11 0,-3 3-4 15,1 3-1-15,-2 0-2 0,-3 0 0 16,0-1 15-16,-3-1 19 15,-2-3-4-15,-1-1-4 0,-1-3-2 16,0-3-8-16,0-4-8 0,0-3-6 16,2-6 1-16,1 0-6 0,1-5-20 15,4-7 17-15,4-1 3 16,-1-4 6-16,2 3-1 0,4 4-2 16,-3-2 22-16,2 7 4 0,-3 0 10 15,1 5-1-15,-7 5-21 63,1 4-14-63,-2 9 0 15,-5-1 5-15,1 2-8 0,-1-2-10 0,-1 0 4 0,3-5 1 0,2-2 0 0,1-4-11 16,5-6-18 0,9 0 8-16,2-3 21 0,3-5 6 0,2-4 1 0,1 3 2 0,3-4 4 0,-4 2 3 0,-1 0 8 0,0 0 3 0,-9 3 1 31,0 1-5-31,-9 4-7 0,-1 0-4 0,-7 3-5 0,0 0-3 0,0 1 3 15,-7 6 2 32,3 0 8-47,0 4-9 0,0-2 0 0,2 2 2 0,2 0-2 0,0 1-1 0,0 0 1 0,7 1-2 0,-4-1 3 0,4 1 0 32,-1 2-1-32,3 2 0 0,0 4 12 0,-2 2-8 0,1 2 0 15,-1-1-4-15,-2 3 0 0,0-3-2 16,-3 1 1-16,-2-2 1 0,0-3 0 62,-1-1 0-62,-5-2 0 0,1-4 13 0,-6-1-8 0,-4-1-4 0,-1-2 1 32,-5 0-3-32,-2-4-4 0,0-2 5 0,-2-3 0 15,1-1-13-15,1-6 0 0,4-6-15 0,9 1-3 0,5-3 25 0,2-5 3 16,3-4 6-16,8 0 9 0,9-4-6 0,6-4-1 0,5-4 4 0,8-5-1 0,9 1 15 15,5 0 5-15,-3 6-14 0,-3 7-17 16,-8 5-69 47,-12 9-191-63,-9 6-310 0</inkml:trace>
  <inkml:trace contextRef="#ctx0" brushRef="#br0" timeOffset="51786.8032">6627 3488 184 0,'0'0'0'15,"0"0"8"-15,0 0 4 0,0 0-3 16,0 0 10-16,1-4 2 0,4 1-12 16,1-1-7-16,-3-3-1 0,-2-3 1 15,-1 2 0-15,-2 0-4 0,-4 0-11 16,1 1-25-16,-2 1-34 0,1 2-61 16</inkml:trace>
  <inkml:trace contextRef="#ctx0" brushRef="#br0" timeOffset="51881.8044">6580 3402 44 0,'5'-8'0'16</inkml:trace>
  <inkml:trace contextRef="#ctx0" brushRef="#br0" timeOffset="52853.2514">9879 7007 23 0,'0'0'49'0,"0"0"-7"0,0 0 28 0,0 0 12 0,0 0-26 0,0 0-45 0,0 0-14 0,0 0-60 16</inkml:trace>
  <inkml:trace contextRef="#ctx0" brushRef="#br0" timeOffset="64602.3323">8324 9362 290 0,'0'0'0'0,"0"0"30"0,0 0 42 16,0 0-10-16,0 0-5 0,0 0 16 15,0 0-1-15,0 0-3 0,6-5-2 16,-3 3-12-16,0-2-17 0,1 2-17 16,-1 2-8-16,1-2-1 15,2 2-4-15,5 0 0 0,0 0 4 16,5 3 9-16,6 1 0 0,4-3 1 15,8-1 12-15,7 0-5 0,9 0 0 16,11-6 1 0,6-5-1-16,12-3-7 0,8-4 7 47,8-1-1-47,6 1-9 0,0 0-10 15,0 5-3-15,-11 7-5 0,-5 4-1 0,-8 2 0 0,-10 7 3 0,-5 5-3 0,-3-2 0 0,-2 1 10 31,1-2 3-31,0-3-1 0,1-5-7 0,0-1-6 0,0-1 2 0,-6-6 4 0,-2 0-6 16,-11 1 0-16,-7-2 0 0,-8 2-1 31,-4 5-2-31,-4 0-8 0,-3-1 7 63,-1 2 6-63,0-1-1 15,-1-1 0-15,-1 2-32 0,-2-1 0 0,-1 1-10 0,-4 0-22 0,1 0-29 16,-1 0-23-16,0 4-42 0,1 0-81 0,-2-1-134 16</inkml:trace>
  <inkml:trace contextRef="#ctx0" brushRef="#br0" timeOffset="69843.4575">3483 10538 469 0,'-2'-1'0'16,"-2"-2"64"-16,2 2 30 16,1 0-39-16,0-1-7 0,1 2-4 15,0 0-10-15,0 0-11 0,0 0-6 16,-1 0 0-16,0 3-4 0,-3 4-3 16,-1 6-7-16,1 5-3 0,-3 5 0 15,-2 7 7-15,-1 1 8 16,-2 7 11-16,-1 6 2 0,-1 5-3 15,1 2-2-15,-6 2 2 0,4 0 0 16,-3-1-9-16,2-3-10 0,-1 0-5 16,1-6 1-16,4-4-1 0,2-2-2 15,4-7-3 32,0-3-9-47,6-7-12 0,0-2-15 0,0-7-22 0,3 2-38 47,5-3-27-47,-3 0-91 0,1 1-139 0</inkml:trace>
  <inkml:trace contextRef="#ctx0" brushRef="#br0" timeOffset="71056.9662">2444 11520 778 0,'0'0'0'0,"0"0"3"0,0 0-3 15,0 0 45-15,0 0-28 0,0 0-13 16,0 0 0-16,0 0 2 0,-12 126-2 16,8-76-1-16,-1 2 5 0,-3 8 5 15,0 5-5-15,-3 8-6 16,-5 2-1-16,-1 0 0 0,-5 1-2 15,1-5-1 1,2-5-1-16,2-4 6 16,6-5-2-16,6-6-1 0,3-8 0 0,2-5 0 0,11-8 0 0,8-6 0 15,8-5 0-15,8-9 27 0,7-1 8 16,11-9 14 46,10 0-6-62,12-12-6 0,11-3-10 32,10 1-4-32,9-1-10 0,4 1-8 15,5 1-3-15,-1 4-4 0,-4 2 2 0,-5 6 0 16,-7-1-51-16,-7 1 30 0,-7 1 9 0,-8-2 1 0,-9 2 11 0,-9 0 0 78,-6-4-2-78,-10 2 3 16,-4-3 0-16,-9 2-1 0,-4 3 0 0,-5-5 3 0,-7 2-3 0,-2 0 0 0,-8-3 28 15,-2 4-4 1,0-4 5-16,-2-2-13 0,-5-1-15 0,-1-3 2 0,-2-3-3 0,-2-4 0 0,1-5-2 0,0-6 2 0,0-3-12 0,0-6 7 0,2-2 0 31,-2-4-1-31,0-1 4 0,0-4 0 0,-1 0 1 0,3-3 2 0,1 5 0 0,-1-3-2 0,1 2 2 0,1-2 2 0,2-1-5 0,-1-2 4 0,0-1-1 0,3 1-1 16,0 2-1-16,1 1 2 0,1 0-2 0,1 0 2 78,0 5-4-78,0-1 5 0,0 9-2 0,0 5 0 0,-3 3-2 31,-4 5 2-31,2 3 0 0,-4 3 0 0,1 3 4 0,-4 2 2 16,-2 3-1-16,-4 1 1 0,-7 4 0 31,-5 1 1-31,-6 5 3 0,-5 0-3 0,-7 7-6 0,-3 3 2 0,-4 6-3 0,-5 1 0 0,-5 5 2 0,0 6-3 0,-2 2-57 78,4 6-6-78,7 2-51 0,1 2-100 0,5-1-165 0</inkml:trace>
  <inkml:trace contextRef="#ctx0" brushRef="#br0" timeOffset="72288.8675">4033 12978 333 0,'0'0'0'0,"0"0"63"0,0 0-8 15,0 0-23-15,0 0-8 16,0 0 24-16,0 0 22 0,0 0-14 15,0 0-26-15,14 33-7 0,-9-17-2 16,3 1-9-16,0 5-5 0,0 1-5 16,2 2 2-16,-1 1-4 0,1-1 0 15,0 3 0-15,-4-1 11 0,0-3 3 16,-2 3 8-16,2-4-1 16,-4-1-5-16,4-4-3 0,-3-6 1 15,0-2 5-15,-1-7-8 0,1-3-3 16,3 0 0-16,-3-11 9 15,6-3-2-15,0-5-4 0,-1-5 3 16,2-2 3-16,-2-5 7 0,2-6 8 78,1 1 8-78,1-3 5 0,2 4-20 0,0 5-19 0,-1 4-8 0,-2 6 4 0,-4 5-4 31,1 6-38-31,-5 5-22 0,2 2-53 16,-1 2-98-16,0 0-32 16,2 0-47-16</inkml:trace>
  <inkml:trace contextRef="#ctx0" brushRef="#br0" timeOffset="73633.8848">4516 13337 307 0,'0'0'0'0,"0"0"10"15,0 0-10-15,0 0 64 0,0 0-48 16,0 0 32-16,0 0 29 0,0 0 13 16,0 0-17-16,-15-18-12 15,14 15-4-15,0-1-17 0,-4 0-9 16,4-2-5-16,-2 0-1 0,3 1-3 15,0 0-2-15,-1-1-7 0,1-2-9 16,0 2-3-16,0-1 1 16,0 0 0-16,1-2-2 0,-1-1 0 15,2-3 16-15,0 5-2 0,2-2-3 16,-2 4-3-16,-1 0-1 0,0 2-1 16,0-2-3-16,-1 3 0 15,0-1 2-15,0 0-2 0,0 1-2 16,1-2 4-16,0-3 0 0,0 2-1 31,-1-4 1-31,0 1-1 0,0-1-2 0,1-3 3 0,3-2 1 0,-1-2-2 16,-1 1 3-1,3 0-5-15,-2-1-3 0,2 1 2 47,1-2 1-47,-2 4-3 0,3 0 2 0,-1 5 0 0,-2 0-2 0,-2 2 2 0,-1 4 4 0,-1-3-1 0,1 0 3 31,-1 3-5-31,2-1-4 0,-2 1 3 0,1 3 0 16,0 0-2-16,-1 0 1 0,0 0 0 0,0 0 0 0,0 0 0 16,0 0 6-16,0 0-6 0,0-1 0 15,0 1 3-15,0-1-3 0,0 1 0 16,0-1 2-16,0 0-2 0,0 1-1 16,0 0 0-16,0 0-3 0,0 0 4 15,0 0 0-15,0 0-7 16,0 0 10-16,0 0-2 0,0 0 1 15,0 0 2-15,0 0-1 0,0 0-4 16,0 0 2-16,0 0 2 0,0 0-4 16,0-2 2-16,2 1 1 0,-2-1-2 15,1-1 0-15,1 0 1 0,-2-3-1 16,2 5 0-16,1 0 1 0,-3-4-2 16,1 4 2-16,-1-4 0 15,0-1-2-15,0 3 2 47,0-2 2-47,-1-1-4 0,-1 0 2 0,2-2 9 0,0 0-5 0,0 0 2 0,7 0-4 0,-3 0-3 0,4-1 0 16,1 0 3-16,0 0-3 0,4 2 0 15,-2-2 3-15,4 4-1 0,-3 3 2 16,2 1-2 0,0 1-4-1,0 1 4-15,-2 5 2 0,-1 3 2 0,1 0 7 0,-3 2-9 0,-2-1-3 16,2-2 2-16,-5 0-1 0,2 2-4 15,-4 0 4 32,0 0-1-47,-2 2-1 0,0 0 0 0,0-2 4 0,0 3-5 16,-5-2 2-16,-4 2 3 0,-2-2-5 0,-1 1 2 0,-3 0 1 0,-3 0-2 0,-5 0-6 0,2 1 6 0,0-4 0 16,4-2-3-16,1-5 2 15,3-2-3-15,2 0-1 0,4-6-4 31,-2-3-5-31,3-1-3 0,4-1-39 0,2 3-56 0,0 2-61 0,7 1-107 63,0 3-191-63</inkml:trace>
  <inkml:trace contextRef="#ctx0" brushRef="#br0" timeOffset="74383.9165">4900 13305 391 0,'0'0'0'16,"0"0"111"-16,0 0-4 0,0 0-69 16,0 0-19-16,0 0 7 0,0 0 4 15,0 0-6-15,0 0-3 16,0 3 0-16,0-3-1 0,0 0 3 15,0-3 11-15,0-5-2 0,0-2-14 16,0-2-2-16,0-2-3 0,0-3 7 16,0-5 10-16,1 2-1 0,1-4 1 15,2-1-4-15,0 2 0 16,3-4 3-16,-1 1-1 16,3-2-6-16,2 0-10 0,-3-2-1 0,-2 3-5 15,2 0-4 1,-4 4 1-16,3-2-2 0,0 4-2 0,-2 1 2 0,2 1-1 15,-2 2 0-15,3-1 0 16,-4 2 0 0,2 0 2-16,-2 0-2 0,3 1 6 0,-3 4-2 47,3-1 4-47,-3 0-1 0,-2 7-2 0,0 0-4 0,2 4-1 0,-3 1 0 0,1 0-4 0,-1 1-1 15,5 7 4-15,-2 6 2 0,1 6 0 0,2 5-2 16,0 5 2-16,3 3 1 0,-2 4-3 15,0 1 0-15,-1 2 1 32,-3-6-17-32,-1 1 15 0,4-4 0 0,-5-4 0 0,1-6 1 0,1-4-26 0,-1-5 27 15,0-5 0 48,2-2 5-63,-2-5-5 0,1 0 0 0,1-6 9 0,-1-5-4 0,3-3 5 0,0-5 6 0,3-7 6 0,2-4 6 15,6-7 3-15,4-3 3 16,6-6-8-16,5 5-8 0,1 0-11 16,-1 4-4-16,-3 8-4 0,-6 7-47 0,-7 8-28 0,-6 7-34 0,-2 7-72 0,-5 2-2 15,0 10-72-15,-3 1-162 0</inkml:trace>
  <inkml:trace contextRef="#ctx0" brushRef="#br0" timeOffset="74877.8742">5113 13689 426 0,'0'0'0'0,"0"0"184"16,0 0-81-16,0 0-39 0,0 0-21 15,0 0-31-15,0 0-2 0,0 0 2 16,0 0-3-16,3 39-5 16,1-14-2-16,-1 4 3 0,-1 1-4 15,0 1-2-15,2-2 2 0,-4-2 3 16,1-3-5-16,-1-4 2 0,0-4 1 15,0-3-3-15,0-7 1 0,0 0 0 16,0-3-34-16,0-1-17 16,0-2-37-16,0 0-69 0,-5-9-115 15</inkml:trace>
  <inkml:trace contextRef="#ctx0" brushRef="#br0" timeOffset="75028.764">5140 13527 781 0,'0'0'0'0,"0"0"0"16,0 0-66-16,0 0-2 0,0 0-96 15,0 0-15-15,0 0-101 0</inkml:trace>
  <inkml:trace contextRef="#ctx0" brushRef="#br0" timeOffset="75391.2695">5290 13840 686 0,'0'0'0'0,"0"0"17"0,0 0 35 0,0 0-41 0,0 0-11 15,0 0 0-15,0 0-31 0,0 0 33 16,0 0-1-16,58 140 3 0,-60-139 15 16,-2-1-8-16,3-3-9 0,1-5 1 15,0-6 0-15,0-3 0 16,1-4 11-16,10-3 8 0,0 1 6 15,5 2 8-15,-1 1-7 0,-1 4 6 16,2 3 3-16,-2 3-6 0,0 4-4 16,1 6-6-16,-1 0-8 15,-1 11-8-15,-1 7-2 0,-4 2-1 16,1 5-2-16,1 3 4 0,0 0-3 16,0-3-3-16,1-3 2 0,-1-1-1 31,-1-7-8-31,1-3-13 0,-2-3-21 15,2-2-32-15,1-4-6 16,-1-2-27-16,-2 0-126 0,-3-6-75 0</inkml:trace>
  <inkml:trace contextRef="#ctx0" brushRef="#br0" timeOffset="75676.1719">5725 13412 703 0,'0'0'0'0,"0"0"55"0,0 0 17 0,0 0-7 16,0 0-30-16,0 0-9 0,0 0 4 16,0 0-13-16,6-47-11 0,1 75 2 15,5 13-4-15,-3 5-3 0,2 4-1 16,3 3 0-16,-1-2 2 0,3 2-2 16,-2-4-6-16,3-3-3 15,-3-2-2-15,0-4-2 0,-4 1-13 16,-3-4-13-16,-3-3-9 0,-3-2-1 31,-1-3-45-31,0-6-28 0,-4-7 5 0,-3-5 42 16,5-6 36-16,-4-5-26 0,3-3-121 0</inkml:trace>
  <inkml:trace contextRef="#ctx0" brushRef="#br0" timeOffset="76000.3384">5732 13797 518 0,'0'0'0'0,"0"0"59"0,0 0 4 0,0 0 0 16,0 0-16-16,0 0-12 0,0 0 7 16,0 0-5-16,0 0-14 0,235-48-11 15,-200 46-8-15,-6 2-4 0,-5 0 0 16,-6 6-28-16,-5 2 26 16,-5-3 3-16,-3 0 8 0,0-4 19 15,-2-1 3-15,-1 0-13 0,-1 0-13 16,0 0-1-16,-1 0 3 0,0 0-1 15,-1 0-2-15,-3 0-3 0,-2 0 0 16,1 0-2-16,-3 0-1 16,-1 6 1-16,3 2 2 0,-2 3 0 15,3 3-2-15,0-1 0 0,5 2 2 16,0-1-2-16,8 1-3 0,4 1 2 16,4-1 2-16,3 0 0 31,3-3-2-31,0-1 2 0,1-1 0 0,-2-2-1 0,1-2 1 31,-4-1-27-31,1-3-7 0,-1-2-21 0,-3 0-34 0,-2-2-46 0,-3-2-56 0,-4-2-107 16</inkml:trace>
  <inkml:trace contextRef="#ctx0" brushRef="#br0" timeOffset="76167.6891">6292 13785 413 0,'0'0'0'0,"0"0"138"0,0 0-52 0,0 0-70 16,0 0-11-16,0 0-1 0,0 0 12 15,0 0-2-15,-80 67 1 0,69-50-12 16,5 1-6-16,-2 0-125 0,3-1-13 16,2-4-7-16,2-4-55 0</inkml:trace>
  <inkml:trace contextRef="#ctx0" brushRef="#br0" timeOffset="76469.5399">6359 13799 568 0,'0'0'0'0,"0"0"85"0,0 0-22 15,0 0 2-15,0 0-42 0,0 0-16 16,0 0 1-16,0 0 1 0,0 0 4 15,66 116 3-15,-64-104 1 0,-2 0 3 47,0-3-2-31,-1-1-12-16,-2-3-4 0,-1 0 4 0,0-3 7 0,3-2 0 0,0-4 2 0,0-5-11 0,1-5-3 0,3-1-2 0,6-3-1 16,3-1 4-1,5-2 0-15,0 2 3 0,3 0-2 0,2 1-2 16,1 1 1-16,2 4-3 31,-3-1-82-31,-1 7-95 0,-5-2-191 0</inkml:trace>
  <inkml:trace contextRef="#ctx0" brushRef="#br0" timeOffset="77712.82">6899 13919 558 0,'0'0'0'0,"0"0"105"0,0 0-30 0,0 0 10 16,0 0-34-16,0 0-12 16,0 0 0-16,0 0-3 0,0 0-7 15,225-341-3-15,-198 296-4 0,0 1-1 16,-4 2-1-16,-3 4-4 0,-3 6-3 15,-5 8-6-15,-4 8-3 16,-4 5-2-16,-2 5 5 0,-2 5 16 16,-2 2-6-16,-6 8-13 15,-2 9-5-15,-3 7 2 47,-6 8-2-31,-4 9-51-16,-3 7 10 0,-2 6-34 0,-3 5 12 0,-1 6 4 0,1-2 8 0,-1 6 28 0,1-6 18 0,1 0 6 0,3-6 0 15,4-3 38-15,3-5-10 0,6-5-11 0,1-3-11 0,4-6-6 32,1-1 0-32,4-4 2 0,1-8-2 15,3-4-1-15,0-6 0 0,0-4-3 16,4-6 7-16,0-3-3 0,5-3 0 0,1-9 9 0,-2-9-1 62,2-6 4-62,2-7 0 0,3-3-5 0,-4-8-3 0,4-4-1 0,-3-3-1 0,-1 0-3 0,6 3 2 32,-3 11-1-32,-1 7 0 0,-3 10 0 15,-2 9 0 17,-5 6 0-32,-2 2 15 0,1 3-1 0,3 1-12 0,0-2 0 0,2 1-2 0,2 1 0 0,1 0 0 0,3-2 0 15,3 1 0-15,1-7 0 0,4-2 2 0,-1 0-2 0,0-5 0 16,1-1 4-16,-2 0-6 0,-3-3 4 47,0-2-1-47,-1 1-1 0,2-1 0 15,-1-1 3-15,0 4 2 16,-2 3 9-16,-2 4 5 0,-3 3-3 16,-4 5-10-16,-3 3-5 0,-2 0-2 0,0 8-4 0,0 2 7 15,-3 1-4-15,-2 3-20 0,-1 2 7 16,-2-2-4-16,0 3 5 0,1-4 0 0,3-1 2 0,2-5 9 0,2-2 2 0,0-4-1 0,1-1 4 0,5 0 0 15,2-4-1-15,2-4 0 16,2-3 2 47,4-1-2-63,0 2 6 0,2 0-2 0,-2 3 4 0,-1 5-4 15,0 2-4-15,-1 0-2 16,-3 6 2-16,0 0 7 0,-2 1 8 0,0-1-2 0,0-4-4 31,2 1-6-31,0-3 1 0,4-3-1 0,2-5-4 0,3-4 0 0,4 2 3 0,1-4-4 0,1-1 2 0,-1 1 0 16,-3-1-1-16,-4 5 0 0,-3 0 1 0,-4 4-1 0,-6 2 0 0,-3 2 2 0,-2 1 3 15,0 0 24-15,0 1-7 0,-4 0-21 16,1 0-2-16,-3 0-5 16,-2 0-17-16,0 3-4 31,-1 2 3-31,0 5-3 0,-3 2 16 0,2 1 10 0,0 3 1 0,2 2 0 31,3 1 25-31,5-1-9 0,3-2 0 0,11-1-3 16,5-7-5-16,7 1-1 0,2-7-4 0,3-2-3 15,1 0 0-15,1-9 4 0,1 1-4 0,-2-2-54 16,-1-1-69-16,-5 2-101 0,-4 1-84 16</inkml:trace>
  <inkml:trace contextRef="#ctx0" brushRef="#br0" timeOffset="78864.5339">8297 13440 446 0,'0'0'0'0,"0"0"-27"0,0 0 30 16,0 0-2-16,0 0-1 0,0 0 0 15,0 0 57-15,0 0 20 0,0 0 7 16,-12-87-11-16,9 87-7 0,-1 0-14 16,0 0-15-16,0 0-8 0,-3 3-9 15,0 3-2-15,-3 4 7 0,-5 1-8 16,1 2-13-16,-6 3-3 15,2 4 1-15,-1-1 0 0,-1 2 0 16,4 3 4-16,2 1-3 16,3 1 0-1,5 2 5-15,5-1 0 0,1 2-5 0,6 0 1 0,6 0 0 0,6-3 1 16,6 0 8-16,3-3 1 31,5-4-6-31,2-5 0 0,2-3-3 0,0-5-7 0,-1-2 3 0,-4-3-2 63,-3-1-121-63,-7 0-28 0,-9 0-174 0</inkml:trace>
  <inkml:trace contextRef="#ctx0" brushRef="#br0" timeOffset="78997.4417">8364 13559 811 0,'0'0'0'0,"0"0"52"0,0 0-47 0,0 0-3 0,0 0 0 0,0 0-4 0,0 0-233 16,0 0-164-16</inkml:trace>
  <inkml:trace contextRef="#ctx0" brushRef="#br0" timeOffset="81609.8935">25920 10326 517 0,'0'0'0'0,"0"0"8"16,0 0 2-16,0 0-1 0,0 0 1 16,-41 105-4-16,31-79 0 0,0 4 2 15,-3 1 4-15,2 1-6 0,1 3-3 16,-3 2-2-16,2 3-1 0,-2-3 0 16,-1 2 3-16,3-1-3 15,2 0 0-15,-1-5 0 0,1-1-3 16,1-4-17-16,2-7-11 0,2 0 10 15,1-6-4-15,3-1-54 0,0-5-43 32,1 0-39-32</inkml:trace>
  <inkml:trace contextRef="#ctx0" brushRef="#br0" timeOffset="82263.4786">25179 11372 376 0,'0'0'0'0,"0"0"77"0,0 0-18 15,0 0 18-15,0 0-49 0,0 0-6 16,0 0 21-16,0 0-9 0,0 0-5 15,33 242-2-15,-27-210-7 0,1-6-4 16,2-2-9-16,-2-6-3 0,3-9-1 16,2-3 0-16,1-6 11 15,2-3 12-15,3-13 34 0,5-7-10 16,4-3-1-16,2-9-3 0,2 3-6 16,-2-2-14-16,-4 2-23 62,-4 5-5-46,-5-1-22-16,-2 6-13 0,-1 4-17 0,-1 6-62 0,-1 5-84 0,1 1-43 0,-2 6-91 31</inkml:trace>
  <inkml:trace contextRef="#ctx0" brushRef="#br0" timeOffset="82741.2876">25845 11569 569 0,'0'0'0'0,"0"0"33"0,0 0 35 0,0 0-21 0,0 0-30 16,0 0-9-16,0 0-7 0,0 0 2 16,0 0-2-16,-63 167 1 0,58-135 14 15,0-3-2-15,4 0 7 0,-3-4-2 16,0 0-8-16,2-7-2 15,1-4-7-15,0-7 0 0,0-3-1 16,0-4 2-16,1 0 6 0,0-3 8 16,0-10-11-16,0-6-5 0,0-3 7 15,0-8 23-15,1-6 5 0,1-4-3 16,8-1-15 15,0-5-6-31,4 5-2 0,3 4 0 0,2 4 3 0,8 3 4 0,0 8 3 0,7 1-3 16,-2 4 2-16,1 0 1 0,-1 9 9 47,-2 2-4-47,0 6-8 0,-6 2-5 0,-4 8-9 0,-6 7-2 0,-6 4-1 0,-6 1 0 0,-2 6 0 15,-10-3 0-15,-6 0 0 0,-4 2 0 16,0-8-17 62,-1 4-13-78,2-5-15 0,-1-2-21 0,1-2-67 0,3 0-12 0,-1-9-98 0,5-2-156 0</inkml:trace>
  <inkml:trace contextRef="#ctx0" brushRef="#br0" timeOffset="83297.9161">26124 12066 487 0,'0'0'0'0,"0"0"117"15,0 0-43-15,0 0-25 0,0 0-24 16,0 0-9-16,0 0 10 0,0 0 21 16,0 0-7-16,31-66 2 0,-21 49 4 15,0 0-2-15,1-3-3 0,4-2-12 16,2-3-6-16,2-3-3 0,4 0 4 16,5 1-12-16,-2 1 2 15,4 7-2-15,-3 3 2 0,-3 6-2 16,-5 8-7-16,-6 2-2 47,-5 4-4-32,-5 7-6-15,-1 6 10 0,-2 7 1 0,0 5-3 0,-4 5 4 0,3 3-5 32,-1 1 0-32,1-3-48 0,1-2 48 0,0-4 0 0,0-7-5 0,1-6 5 0,4-7-2 0,3-7 2 0,1-2 3 0,2-6 17 0,5-9 7 46,4 0-4-46,3-8-4 0,5-3-6 0,6-4 3 0,7-5-2 0,3-3-11 0,-2 2-2 0,0 2-2 63,-4 6-32-63,-10 9-28 0,-7 10-54 0,-12 4-24 0,-5 5-49 0,-4 3-137 0,-3 2-3 0</inkml:trace>
  <inkml:trace contextRef="#ctx0" brushRef="#br0" timeOffset="83656.9142">25622 12755 587 0,'0'0'0'0,"0"0"103"15,0 0-56-15,0 0-9 0,0 0-18 16,0 0-8-16,0 0-3 0,0 0-4 15,0 0-2-15,-75 78 3 0,63-53 0 16,3 0 0-16,2-1 0 0,-1-2-2 16,5-1-4-16,0-5 0 15,0-2-10-15,2-5-34 0,1-4-25 16,1-5-41-16,6-3-121 0,2-5-71 16</inkml:trace>
  <inkml:trace contextRef="#ctx0" brushRef="#br0" timeOffset="83804.2102">25695 12608 637 0,'0'0'0'0,"0"0"-83"0,0 0-14 16,0 0-1-16,0 0-82 0</inkml:trace>
  <inkml:trace contextRef="#ctx0" brushRef="#br0" timeOffset="84039.6599">25825 13014 673 0,'0'0'0'0,"0"0"13"0,0 0-12 0,0 0 3 0,0 0-5 0,0 0-28 16,0 0 5-16,0 0 16 0,0 0 11 16,-11 70 19-16,13-77 25 0,7-4-1 15,3 5-8-15,2-2 9 16,4 2 3-16,-1 3 14 0,2 3 2 15,-3 4-32-15,1 9-23 0,-2 7-10 16,-4 5 0-16,1 3 0 0,-4 0-2 16,-5-3-31-16,-2-2 13 0,4-2-16 15,-1-5-23-15,2-4-25 32,2-4-51-32,3-5-58 0,0-3-7 0</inkml:trace>
  <inkml:trace contextRef="#ctx0" brushRef="#br0" timeOffset="84299.821">26560 12745 751 0,'0'0'0'0,"0"0"86"0,0 0-20 0,0 0 4 0,0 0-26 0,0 0-30 15,0 0-9-15,0 0-6 16,0 0 2-16,-13 54-1 0,5-12 0 15,-1 6 0-15,3 2 2 0,-1 1-2 16,1-4 0-16,1-2 3 0,2-5-4 16,2-4-4-16,1-4-28 0,0-3-12 15,0-5-15-15,0-6-11 16,-3-7-15-16,1-5-9 31,0-6-56-31,-2-1-131 0</inkml:trace>
  <inkml:trace contextRef="#ctx0" brushRef="#br0" timeOffset="84718.3354">26366 13036 388 0,'0'0'0'0,"0"0"83"0,0 0 27 0,0 0 5 0,0 0-33 0,0 0-17 0,0 0 12 0,0 0-28 15,0 0-19-15,378 60-11 16,-332-53-14-16,-12-2-3 0,-5-2-4 15,-12 0 0-15,-7-3 2 0,-3 0 0 16,-6 0 10-16,1 0 23 0,0 0 7 16,-1 0-14-16,1 0-9 0,-2-5-8 15,0 4-2-15,0 1 0 0,-7 0-4 16,-1 0-3-16,-3 6 0 0,-1 1 4 16,-2 5-2-16,-1 1-2 15,0 2 0-15,3 3 0 0,4 3-1 16,3-3-3-16,5 1 2 0,2 2 0 15,5-2-13-15,6 4 1 16,1-3 3-16,-3-1 8 0,4-3 3 16,-6-6 0-16,1 0 0 62,1-1-45-46,-4-2 7-1,1-2-22 1,-1-4-18-16,0-1-34 0,-1-3-95 0,2-5-53 0</inkml:trace>
  <inkml:trace contextRef="#ctx0" brushRef="#br0" timeOffset="84817.6855">27001 13147 527 0,'0'0'0'0,"0"0"0"0,0 0-2 0,0 0-15 0,0 0 6 0,0 0 8 16,0 0 4-16,0 0-1 15,0 0 0-15,-146 64-60 0,143-56-178 16</inkml:trace>
  <inkml:trace contextRef="#ctx0" brushRef="#br0" timeOffset="85166.8199">27128 13219 683 0,'0'0'0'0,"0"0"20"0,0 0-9 0,0 0-3 0,0 0 10 0,0 0 13 0,0 0 22 0,0 0 1 16,-25 70-30-16,20-66-5 0,1 0 2 15,1 0-11-15,3-2-8 32,-1-1 0-32,0-1 1 0,1 0 0 0,-4 0 0 0,4 0-1 0,0 0-4 15,9-6 4-15,4-1 23 0,3-1-17 78,4-3 3-62,5 1 7-16,4 1-10 0,4 2-5 0,-1 0 0 0,-4 1 0 0,-5 0 5 0,-6 4-3 0,-3 0-4 16,-4 2-2-1,0 0-180-15,-4 2-27 0,-1-2-303 0</inkml:trace>
  <inkml:trace contextRef="#ctx0" brushRef="#br0" timeOffset="87014.5177">27560 13309 536 0,'0'0'0'0,"0"0"121"16,0 0-14-16,0 0-25 0,0 0-36 15,0 0-6-15,0 0 12 0,0 0-3 16,0 0-4-16,336-220 2 15,-315 203-22-15,-5 5-14 0,-9 1-2 16,-2 5-4-16,-3 0 8 0,1 2 13 16,0 1-7-16,-3 1-9 0,1-2-6 15,-1 2-2-15,0 2-1 0,0 0-2 16,0 3-8-16,-1 4 7 0,-7 4-3 16,-4 5 5-16,-2 3 0 15,-6 1-18-15,-1 6-8 0,-4 2-4 16,-2 2-10-16,-3 4 19 0,1 0 6 15,0 5 8-15,2 0 3 16,-1 1-5-16,-1 2 5 0,-1 0 4 16,-1 2 0-16,0-3 0 0,-1 4-52 15,2-3 35-15,2-1 10 0,0-2 0 16,4-3-1 46,2-4 7-62,2-5 2 0,1 0 0 0,5-6 2 16,0-2 0 0,5-2-1-16,4-6 1 0,4-2-2 0,1-4-1 0,2-3 0 0,8-2 18 0,4-3 16 0,3-5-1 0,8-5-1 0,2-4 0 0,5-3-3 0,0-6-17 0,-1 0-6 15,-3-2-3-15,-5 0-3 0,-7-2 0 32,-2-3 3-32,-7-2-2 0,-1 0 0 0,-3-1-2 0,-3 1 0 0,0 4-3 62,-1 8-2-62,-2 5 4 0,2 11 1 0,0 1-4 0,1 5 1 0,0 1-4 0,0 1-14 0,4 8 18 0,4 3 1 0,5 1-1 0,2-2 3 31,4-3-3-31,9-4-1 0,6-2 5 0,7-2 0 0,10-6 3 0,2-8 0 16,4-2 15 0,3-2-2-1,-7-4-9-15,0 3-5 0,-8 5-2 0,-10-1 0 0,-9 6 3 47,-11 0-2-47,-5 5 5 0,-9 3 7 0,-1-1 2 0,0 2-4 0,-1 0-10 0,-2 4-2 0,-4 4 2 0,0 4 3 0,-3 1-7 31,1 4-21-31,-2 0 9 0,2-2-4 0,1-4 9 0,2-4 4 16,6 0 0-16,0-3 4 16,6-4 1-16,3 0-4 15,6 0 6-15,0-4 0 0,8 2-2 0,3-3 2 0,2 5 4 16,2 0 3-16,-2 4-2 0,0 4-5 62,-7 0-2-62,-2 0 2 0,-3 3-1 0,-3-1 0 0,-2 2-2 0,-2-6 2 0,-4-3-2 0,0 1 3 0,-2-3 1 32,1-1-2-32,0 0 0 0,-2 0 3 0,-1 0-3 0,0 0 0 0,-1 0 5 0,0 0-5 15,0 0 0-15,0 0 0 0,0-2-7 16,0 2 7-16,-2 0 0 0,-2 0-22 15,2 4 14-15,-1 0 2 0,1 1-2 16,2 1 5-16,0 1 2 0,0-2-3 63,0-2 3-63,0 1 0 0,6 2 1 0,0 0 0 15,5-1 2-15,2 0-1 0,-1-2-1 0,-1-2 0 0,1 1 0 0,-1-2 1 16,-2 0 1-16,1 0-1 0,1 0-1 0,-4-3 0 0,2 3 4 0,-1-3-4 0,3 1 0 15,-1 0 0-15,-2-2 1 0,4 2-1 32,1-1 0-32,-5 0 0 0,0-1-22 0,-4 1-14 62,-3 0 15-62,1 2 17 0,-2 1 3 0,0 0 1 0,0-1 0 0,0-1 4 0,0-3 4 0,0 1 5 0,0 1 0 0,0 0-5 0,-2 0-4 0,2-1 0 16,-1 1-5-16,0 0 2 0,-2-2-2 15,1 2-2-15,1 2 2 0,-3-3 1 16,3 4 0-16,0-1 0 0,0-2 1 31,1 1-1-31,-1 2 0 0,-1 0 8 0,1 0-2 0,-1 0-6 0,-3 0 0 16,1 3-2-16,-3 0 2 16,0 3 1-16,-2 1-1 0,0-1 0 46,-2 2 0-46,-1 1-1 0,1 0 1 0,-2 2-35 0,2 0 28 0,2 2 7 0,2-3 0 32,3 0-2-32,4 3 1 0,1 0 0 0,6 2 2 0,4-2 2 0,2-1 4 0,5-2 12 15,3-3-1 1,4-3 11-16,4 0 3 0,0-2-2 0,2-1 7 0,1-1-14 16,-3 0-1-16,-3-2-2 0,-5-4-6 15,-6 3-11 32,-5-3-2-47,-3 2 0 0,-3-2-2 0,1 0-48 0,-1-3-1 0,1 3-15 16,1-2-5-16,-1 3 16 0,1-1 22 15,-1 1 23-15,1 2 12 0,4 2 17 0,-2 1 13 0,5 0-12 0,-1-2-1 0,0 1-4 16,-5-1-8-16,0 1-2 16,-3 0-5-16,-1-2-1 0,-3 0 0 15,0-2-45-15,0 1-18 0,-5-4-12 63,-2 0-7-63,1-1 34 0,-2 0 28 15,2-1 17-15,-3 2 5 0,2 4 6 0,2 1 18 32,0 3 3-32,0 0 7 0,1 6 12 0,-6 1-11 0,1 1-14 15,0 1-15-15,-2 2-5 0,2-1-3 0,2 2 0 0,1 4 2 0,5-2-1 0,1 0-2 0,0 3 2 16,5-2 3-16,2 2-2 0,2 1 3 15,5-1 8-15,3-2-2 0,2 1 4 0,2 0-6 0,-2-4-8 16,-1 0-2-16,-4-2-61 0,0-2-141 47,-3-3-259-47</inkml:trace>
  <inkml:trace contextRef="#ctx0" brushRef="#br0" timeOffset="91112.9073">10433 4478 422 0,'0'0'0'0,"0"0"45"16,0 0 4-16,0 0-10 0,0 0 5 15,0 0-1-15,0 0 5 16,0 0-5-16,0 0 4 0,0-50 10 15,0 48-10-15,0 0-6 0,0 1-2 16,-2-1-5-16,-2 2-10 0,0-2-7 16,2 2-4-16,0-2-2 0,-1 1 0 15,3 1-6-15,0 0-4 0,0 0-2 16,0 4-6-16,5 0 6 16,3 2 2-16,6 0 14 0,2-4 14 15,6 1 29-15,4-3-20 0,5 0-20 16,1 1-14-16,1-1 0 0,-2 3-4 15,-4 1 0-15,-4 4-151 0,-10 1-113 32</inkml:trace>
  <inkml:trace contextRef="#ctx0" brushRef="#br0" timeOffset="96917.4243">7722 5263 435 0,'0'0'0'16,"0"0"208"-16,0 0-132 0,0 0-42 15,0 0-19-15,0 0 4 0,0 0 0 16,0 0 4-16,46-46 32 0,-46 46 2 16,-3 3-15-16,-2 0-26 0,0 3-14 15,-1 1-4-15,0 1 1 16,0 2 1-16,3 3 4 0,2 5 6 15,1 3 9-15,0 7 5 0,0 5-1 16,0 4-6-16,0 6-2 0,0-2-2 16,-2 6-2-16,-4 0-6 0,1-1-4 47,-3-1 3-47,3-3-4 0,1 0 0 0,2 0 0 0,0 0 2 0,1 1-3 15,-1-2 2-15,-3 3-1 0,-1 1 0 0,-5-2 0 0,0-2 3 16,-2 0-4 46,-1-3 2-62,6-2 0 0,-2-4-2 0,4 1 2 0,5-4-2 0,1-2-5 0,0-4 6 0,4-2 0 0,2-8-21 16,2 1 10 0,-1-3 2-16,1-3 0 0,0-3 8 0,3 0 0 0,0-3-1 0,3-2 4 0,1 0-1 0,1-1-1 0,0 0 0 31,3 1 10-16,-2 0-5-15,2 0-2 0,-4 0-2 0,2 0-1 0,0 2 0 0,1 3 1 0,4 1-1 16,2-3 0 31,2 0 7-47,4-3-3 0,7 0-1 0,2-2-1 0,2-2-2 0,6-4 0 0,2 3 3 0,2-2-4 0,0 1 2 31,-4 0 2-31,-3 0-1 0,-5 1 4 16,-5 1 2-16,-3 4 1 0,1 0-1 15,1 0 3-15,0 2-5 0,4 3-1 0,1-2-3 0,1 2-3 16,0 1 2-16,1-5 1 0,1 2-2 0,3-3 1 47,2 0-1-47,2 0 0 0,0 0 1 0,-5 0 2 0,-4-1-4 0,-2 1 2 0,-7 0-1 0,-5 1 0 31,-2 6 0-31,-3 0 0 0,-1 1 0 16,3 1 0-16,0-4 0 0,2 3 0 0,2-2 0 0,3-5 2 0,0 1-3 15,4 0 2 1,3-1 0-16,-1-1-1 0,-1 0 0 0,-3 0 0 0,-1 0 0 16,-4 0 0-1,-3 0 0-15,3 1-1 0,-1-1 2 47,-1 2-1-47,1-2 0 0,0 0 0 0,3-3 1 0,-2 3-1 0,0-2 0 0,1 1 1 16,-4 1-2-1,1 0 1-15,-1 0 1 16,1 0-2-16,1 3 2 0,0-3-1 0,0 0 0 0,0 0 0 0,-1-2 1 16,1 2-2-16,-2-1 2 0,-1-2-1 0,1 3 0 0,-2-2 0 62,0 2 0-46,0 0 0-16,0 0 0 0,-3 3 0 0,0-1-2 0,-1 1 4 0,1-2-1 0,-4-1-1 31,2 0 0-31,1-2 0 0,-4 0 0 0,5-4 0 16,-4 3 1-16,0 1-1 0,2-2 0 0,-1 1 0 15,1 2 0-15,3-2 0 0,0 0 0 0,-2 0 0 16,0 1 0-16,-4 1 0 16,-3 1 0-16,-2 0 0 0,-2 0 0 0,1 0 0 0,-1 0 0 0,1 0 0 0,2 0 0 0,-1 0 0 0,2 0 0 15,-1 0 0 16,3 0 0-15,-5 0 0-16,-2 0 0 0,2 0 0 0,-1-2 1 0,2 1-1 0,0 1 0 16,-1 0-1-1,2 0 1-15,0 0 0 32,0 3 1-32,2-3-2 0,0 3 2 0,0-3-1 0,0 0 0 0,1 0-2 62,-4 0 2-62,1 0-5 0,-2 0 6 0,-3-3 0 16,-1 1-1-16,2-1 0 15,-2 3 0-15,-2-2 0 16,1 1 1-16,2 0-1 0,-2-2 0 0,0 2 0 0,0 1-1 0,3-2 1 0,-3 1-1 0,0-2 1 0,1-1 0 0,1-1 0 0,0-1 1 0,3 0-1 16,-2-3 0-16,-3 2 1 0,1-2-1 0,-2-3 2 0,0 1-2 0,1-4 0 0,1-3 0 15,4 1 0-15,-1-8 0 0,3 0 0 0,1-3 0 16,-1-2 0-16,-3 0 0 0,1 0 0 62,-4-2 0-62,1-2 0 0,-2-1 0 16,0-2-1-16,-2-3 2 0,0 0 0 0,0-1-2 0,0 0 2 0,0 3-1 31,0-2 0-31,0 0 0 0,-1 5 0 0,-1-1 0 0,-1 1-1 0,2 6 1 0,1 2 0 16,-1 4 0-16,1 4 1 0,0 3-1 0,0 1 0 15,0 0 0-15,0 2 0 0,0 0 0 0,1 0 0 0,0 4 0 63,-1 1 0-47,0 1 0-16,0 0 0 0,0 2 0 0,0 2 2 0,0 2-2 0,0-1 0 0,-1-1 5 0,1 0-6 0,-2 1 2 0,1-2 1 0,0 2-2 0,0-3 0 0,0-2 2 31,-3 0-2-31,1 1 0 0,1-2 0 0,-5 2 0 0,3-1 0 31,-1 1 1-31,-3 1-1 0,-4-1-2 0,1 1 2 0,-6 0 0 0,1-2 0 16,-2 2 1-16,1 1-1 62,-2 3 0-62,-3-1-1 0,0 2 1 0,-2-4 0 0,-1 2 0 0,-1 0 0 0,-3 1 0 31,4-3 2-31,-4 0-2 0,3-2 0 0,0 0 2 0,-2 2-3 16,3-4 2-16,-1 1 1 0,-1 1-2 0,0-3 0 0,-3 3 1 0,-2-1-1 16,-2 3-1-16,-3 0 0 0,-1 0-2 0,-9-1 5 0,-2 1-2 0,-1 0 0 62,-2 1 0-62,3 0 0 0,-5-2 0 16,3 5 0-1,0 0 0 1,6 0 0-16,0 0-1 0,6 0 1 0,0-1 0 0,1 0 0 0,2 1 0 16,-5 0-1-16,-4 2-2 15,-2 5 0-15,-6-3-11 0,0 2 9 0,1 0 4 0,-3-2-3 0,5-2 7 0,-1 1-2 0,1-2-2 0,-1-1 1 63,4 0 1-63,2 0-1 0,2 0 0 0,-1 2 0 0,-1-1 0 0,1 0-1 0,2-1 1 31,2 0 0-15,2 0 0-16,2 0 1 0,-1-2-2 31,-1 0 1-31,1 1 0 0,-1-1-21 0,0 1 10 0,2 1 2 0,1-2 3 16,3 0-1-16,1 0 3 15,2-2-1-15,0 1 2 0,3-2 0 47,5 2 1-31,2-2 4-16,4-1-1 0,0 1-2 0,1 0 2 15,1-2 0-15,1 1-2 0,1 0 2 0,-1 0-1 0,-1 1 0 16,-1 3 0-16,3 1 0 0,-1-4 0 0,2 5-2 0,0 0 2 0,1 0 0 0,0 3-6 0,-1 0 5 0,1 3-2 0,-5 1 4 0,1 4-2 0,-3 0-3 0,3 2 5 0,2 2-1 0,-1 4 0 47,3 5-3-47,2 5 3 0,-3 9-5 0,0 2 7 0,-1 7-3 62,-4 2 0-62,-2 4 2 0,-4-2 1 47,-3-1-3-47,1 2 1 0,1-4 0 0,1 2 0 0,4 1 0 0,9 0 1 0,0 4-2 0,3-3 2 0,5 0-1 0,0-2-1 16,0-6 2-16,0-3-1 15,5-6 0-15,-1-4-8 0,2-4 3 0,0-3 1 0,1-5 4 0,1-3 0 16,-2-3-5-16,2-5 6 0,1 0 0 0,-6 1-2 0,1-3 2 0,-2 2 0 0,-2 0 0 0,0 2 2 63,0 0 3-63,-4 1 2 0,-1 5-1 0,-6-4-5 31,4 1 0-31,0-1-1 0,4-3 0 0,2-1-2 0,1 0 0 0,7 0 1 0,4 0-2 0,8-1 3 31,1-1 20-31,1 0-5 0,6 0 4 0,1 0-3 0,3 1 3 0,1-1-1 0,4-3-2 0,10-1 0 0,5-2 5 0,8 0-6 63,8-2-6-63,6-2-5 0,4 0-3 0,2 1-3 0,-2 2 2 0,4 1 2 0,-1 0-3 0,0 0 0 0,5 1 2 0,0 6-3 31,2-2 2-31,1 3 7 0,2 0-8 0,1 1 0 0,1 0 4 0,2 0-4 31,-2-3 1-31,-1-2-1 0,2-2 0 0,2-2 2 0,-1-3-1 16,3-2-2-16,1 1 2 0,0 1 0 0,-5 0-2 0,-4 3 2 0,-10 0-1 0,-9 6-14 0,-7 3-42 0,-11 0-73 0,-8-1-111 62,-11 0-160-62</inkml:trace>
  <inkml:trace contextRef="#ctx0" brushRef="#br0" timeOffset="99627.635">8563 9775 405 0,'0'0'0'0,"0"0"48"0,0 0 38 15,0 0-15-15,0 0-5 0,0 0-14 16,0 0-6-16,33-82-7 0,-39 79-11 16,-5 1-4-16,0 1-1 0,0 1-5 15,-1 0-6-15,1 0 0 16,0 0-3-16,-1 1-5 0,1 1-2 15,-2 1-1-15,-5 3-1 0,2 5 0 16,-6 3 0-16,-1 3 8 0,-3 1 4 16,1 5 4-16,2-1 5 0,2 3-6 15,4 2-5 48,7 2-4-63,6-2-5 0,4 0 1 0,2-4 0 0,9-3 6 0,5 1 10 31,7-3 5-31,1-3 4 0,4-1-5 16,0-2-7-16,0-3-8 0,-2 1-3 0,-2-1-2 0,-4 2-3 0,0 1 2 0,-4-1-2 0,-2 0-73 0,-2-2-26 15,-2-2-56-15,-2-1-177 0</inkml:trace>
  <inkml:trace contextRef="#ctx0" brushRef="#br0" timeOffset="100063.6952">8745 9924 446 0,'0'0'0'0,"0"0"136"15,0 0-66-15,0 0-41 0,0 0 0 16,0 0 20-16,0 0 5 0,0 0 2 15,0 0 4-15,30 105-20 0,-26-84-17 16,0 5-5-16,-4-3 1 16,0-4 2-16,-2 0 4 0,-3-3-3 15,1-1-8-15,-4-7-6 0,4 2-5 16,-2-6 0-16,1-4-2 0,3 0 3 16,-1-6-8-16,1-7-24 0,2-5 23 15,2-3 2-15,7-5 0 0,4 0 4 16,4 0 1-16,5 3 4 15,1 4 22-15,-2 4 11 16,1 9-18-16,-6 6-19 0,-6 2-4 63,1 5-41-63,-2 3-12 0,-5 2-59 0,0-1-78 0,-4-1-84 0</inkml:trace>
  <inkml:trace contextRef="#ctx0" brushRef="#br0" timeOffset="100246.2617">9064 9885 611 0,'0'0'0'0,"0"0"209"0,0 0-112 16,0 0-46-16,0 0 5 0,0 0 0 15,0 0-16-15,0 0-2 0,84 116-2 16,-67-99-12-16,-1-4-20 15,0-1 0-15,-1-5-8 0,-1-1-48 16,-1-4-37-16,1-2-38 0,-2 0-44 16,-2-5-68-16,-3-3-149 0</inkml:trace>
  <inkml:trace contextRef="#ctx0" brushRef="#br0" timeOffset="100429.1172">9332 9984 749 0,'0'0'0'0,"0"0"155"0,0 0-91 0,0 0-43 0,0 0-12 0,0 0-6 0,0 0 3 0,0 0 6 16,0 0 6-16,-132 192 6 0,111-160-9 15,0-3-7-15,3-2 1 0,0 3-2 16,1-5-4-16,1 0-4 0,3-1-3 16,0-4-59-16,4-1-91 0,1-2-44 15,3-7-142-15</inkml:trace>
  <inkml:trace contextRef="#ctx0" brushRef="#br0" timeOffset="101093.8175">9517 10113 546 0,'0'0'0'0,"0"0"92"16,0 0-15-16,0 0-28 16,0 0-16-16,0 0-5 0,0 0 10 15,0 0 9-15,-17 313-20 0,10-283-11 16,-2-4-8-16,-1-2-6 0,-1-5-1 15,1-4 1-15,0-5 1 0,0-3 0 16,4-6 11-16,-2-1 6 0,4 0-4 16,0-7-7-16,-2-4-2 15,4-3-2-15,2-6 3 0,0-10-3 16,5-3-1-16,5-5 12 0,2-5-3 16,6-1-1-16,-1-3 1 0,5 1 10 15,2 7 6 1,1 3 5-16,-1 6-3 0,-3 9 10 62,-1 3 3-62,-3 11-16 0,-5 7-20 0,-5 5-9 0,-2 9 2 0,-5 2 3 16,0 6-1-16,0-2-1 16,-6 0-1-16,-1 0-1 0,-3 1 0 15,0-1 2-15,-2-1-3 0,-1-2-10 0,1-4-6 0,-3 0-12 16,2-3 5-16,2-5-9 0,0-5-53 0,6-1-37 0,-1-10-39 15,5-3-70-15,1-6-88 16</inkml:trace>
  <inkml:trace contextRef="#ctx0" brushRef="#br0" timeOffset="101341.7252">9796 9743 665 0,'0'0'0'0,"0"0"154"0,0 0-54 0,0 0-11 0,0 0-24 15,0 0-24 1,0 0-2-16,0 0-6 0,0 0-6 0,60 120-4 0,-55-76-4 16,0-1-3-16,-2-3-6 0,1-4-5 15,0-5-2-15,0-3-2 0,-1-1-1 16,2-2 0-16,-3-9 4 0,-1 1-5 16,-1-6-7-16,0-3-15 15,0-4-30-15,0-4-27 0,0-3-31 16,-2-6-31-16,-6-7-27 0,3-5-80 15,-6-5-173-15</inkml:trace>
  <inkml:trace contextRef="#ctx0" brushRef="#br0" timeOffset="101716.9047">9821 9994 601 0,'0'0'0'0,"0"0"48"0,0 0-32 0,0 0 12 0,0 0 3 0,0 0 12 0,0 0 4 0,0 0-5 0,0 0 3 0,105 13 6 0,-83-13 1 0,0-4-16 0,0 0-21 0,-2 0-8 0,-3 0 6 16,-5-2 7-16,-2 3 3 0,-2 0 3 16,-6 2 2-16,-1 1-4 0,-1 0 1 15,-2 0-3-15,-5 6-10 0,2 4-12 16,-2 3 0-16,2 6 3 0,1 2-3 16,3 0-6-16,1 4-1 15,1-5-2-15,7-1 6 16,3 0 0-16,3-2 0 0,5-7 4 0,3-2 1 31,2-6-2-15,1-2 0-16,0-2 19 0,0-9-6 0,-1 0 7 0,-2-4 4 0,-4-2 2 15,-1 3-9-15,-6-4-9 0,-7 5-3 0,-4 4 0 16,-2-1-1-16,-8 4-3 0,-5-1 2 16,-4 5-5-16,-4 2-15 0,-1 0-20 62,1 4-15-62,-1 4-69 0,2 1-67 0,-1-1-80 0</inkml:trace>
  <inkml:trace contextRef="#ctx0" brushRef="#br0" timeOffset="105908.5625">8673 10667 546 0,'0'0'0'16,"0"0"52"-16,0 0-19 0,0 0-10 15,0 0-4-15,0 0 8 0,0 0 33 16,0 0 7-16,0 0 3 0,404-4 2 16,-298 4-36-16,12 1-28 15,-1 2-6-15,3-1-2 0,-4 1 0 16,-2-1-193-16,-1 0 62 0,2 0 3 31,-3-2-114-31</inkml:trace>
  <inkml:trace contextRef="#ctx0" brushRef="#br0" timeOffset="119835.6741">3538 9089 342 0,'0'0'0'0,"0"0"0"0,0 0 58 15,0 0-4-15,0 0-20 0,0 0-12 16,0 0 5-16,0 0 1 16,-11 0-1-16,11-1 12 0,0 1-5 15,1-3-8-15,-1 3-1 0,0-2-1 16,1 2-8-16,-1 0-2 0,0 0 11 16,0 0 11-16,0 0 21 15,-2 0-20-15,-5-3-16 0,0-3-6 0,1-1 1 16,0-3-5-16,-2-1 1 15,0-4 3-15,0-6 2 0,2-2-1 16,-2-4-6-16,3-1-5 0,1-1-3 16,-1-2 6-1,1 0-3-15,-2 0-2 0,-3 0 4 0,0 3-2 47,-2 2-3-47,-2 1 3 0,-3 1-2 0,-1-1-2 0,0-2 2 0,-2 0-1 0,3-2-3 0,-3-4 2 16,3-2 1-16,2-1-2 15,2-3 0-15,-2-4 0 0,4 0 0 0,-3-4 0 0,2 1 0 63,1 0 0-63,-3 3 1 0,2 4-1 0,-3 4 0 31,-2 3 0-31,-1 0 1 0,-2-1-1 16,-1 1 0-16,0 0 2 0,2-4-2 0,0 2-3 15,1-4 3-15,0-2-15 16,2 2 10-16,2-3 1 0,0 2 1 0,1 1 2 0,0 1 0 0,2 3-1 0,-2 2 3 0,1 2 0 0,2 1-1 16,-1 1 0-16,2 3 0 0,2 3 1 0,1-1-1 0,1 1 3 0,2 3-3 47,1 1 0-47,-1 0 0 0,2 0 0 0,0 1-8 15,2 1-14-15,2 0-9 31,-2 2 7-31,2 2-9 0,-2 3-39 0,2 5-12 0,-1 3-36 0,1 1-86 0,0 0-2 0</inkml:trace>
  <inkml:trace contextRef="#ctx0" brushRef="#br0" timeOffset="121641.5219">3208 9314 333 0,'0'0'0'16,"0"0"108"-16,0 0-60 15,0 0-5-15,0 0-12 0,0 0-5 0,0 0-10 16,0 0-2-16,-35-27 7 0,32 24 1 16,-1 1-2-16,3 2-5 15,-3 0-2-15,-1 0 7 0,2 0 8 16,0 0 1-16,3 0-5 0,0 0-6 15,0 0-9-15,0-3-1 0,3 3 0 16,4-3 0-16,2 2 4 16,7-3 8-16,9-2 17 0,5-5 13 15,5 0-10-15,7-6 6 16,2 4-6-16,4-1 2 0,-3 1-20 0,-1 5-16 16,-3 2-3-16,-5 5-4 0,-6 1 2 15,-6 5 2 16,-10 5-5-15,-2 4-1-16,-3 4-14 78,-2-2-5-78,-1-1 7 0,2-2 9 0,-3-5-9 0,2-2 1 31,-3-4-4-31,3-2-3 0,1 0 17 0,-3-2-3 16,-1-3-43 0,0 2-52-16,-4-2-43 0,1-1-59 0,-1 2-48 31</inkml:trace>
  <inkml:trace contextRef="#ctx0" brushRef="#br0" timeOffset="124359.9934">1651 5077 124 0,'0'0'0'0,"0"0"154"15,0 0-74-15,0 0-15 0,0 0-4 16,0 0-6-16,0 0-8 16,0 0 8-16,35-170-11 0,-34 167-15 15,0 2 8-15,-1 1 0 0,0 0-21 16,0 3-14-16,0 8-2 0,0 2 0 15,0 4 0-15,0 4 0 16,0 0 2-16,5 1-3 0,3 5 1 16,-3 1 0-16,2 3 1 0,-2 0-1 15,1 2 0-15,2 1-23 16,-2-1 14-16,2 2 1 0,-5-1 3 0,0 3 6 16,0-4-1-1,0 5 0-15,-3 0 0 0,0 3 1 0,-2 5-2 47,-2-1 2-47,1 3 0 0,1-4-2 0,1 2 2 0,1 1-1 0,0 2-1 0,0-1 2 0,-1 1 0 31,-3 1-1-31,-1-6 0 16,0 2 0-16,3-6 0 0,-4-3 1 0,1-3-2 0,5-1 1 0,-3-1 0 0,3-5 0 16,0 2 0-16,0 0-1 0,0-2 1 15,5 0 0 48,-3-2 0-63,0-1 0 0,1 0 0 0,-1 2 9 0,-1 2-3 31,4 1 3-31,-3-2-1 0,5 2 0 0,-1-2-2 0,1-2-4 0,0 2 0 16,-1-4-4-16,3-1 4 15,-2 1-1-15,0-7-1 0,4 2 0 0,-2-5 0 0,2-1 0 0,2-1 0 0,-2 2 0 78,1 0 0-78,0 2 5 16,1-4 0-16,3 3 6 0,0 3 9 16,3-4-3-16,-2 4-2 0,5-5-2 0,1-1-4 15,0-2-3-15,1-2-3 0,3-1-2 0,-1 0-1 0,4 0 0 0,-1-2 3 0,-2-1-2 0,1 2 4 0,-4-5 0 47,3 4 3-47,0-2 5 0,2-1-1 0,0 1-2 0,2 1-4 0,0-1-4 0,2 3-2 0,0 1 0 0,0 2 3 0,1 0-2 0,-4-2-1 0,0 0 0 0,1-2 0 63,-2-2 0-63,2-2 3 0,-1 0-5 0,0-2 4 0,2-3-1 0,3-1-2 31,-1 3 2-16,0-1-1-15,0 0 0 0,-1 2 0 0,-1 1 2 0,0 1-2 0,0 0 0 0,-3 0 1 0,1 0-1 0,1 0 0 0,-1 0 1 16,0-4-2 0,0 1 2-16,-2-3 3 0,-1-1-2 15,0 3 1-15,-3 2-1 0,-3 2-4 0,-2 0 4 16,-4 0-1 31,1 0-2-47,-3 0 2 0,2 0 0 0,-3 0-1 0,0-2 0 0,1-2 2 0,1-1-3 31,0-1 2-31,0 4 0 0,-2 2-1 16,0-3 0-16,0 3 0 0,-1 0 0 0,-1 0 0 0,-1 0 2 31,-4 0-2-31,4 0 0 0,-5 0 1 0,3 0-1 0,-4 0 0 16,0 0 1-16,4-3-2 62,-3 1 2-62,1 1 0 0,-2-2-1 0,-2 0 0 0,2-1 3 0,-3 0-3 0,0 2 0 16,0-3 7-16,-1-1-5 0,-3-1 2 0,1 0-4 0,-2-5 0 15,-1-1 0-15,1-2 2 0,2 0-3 16,2-4 2-16,1-3-2 0,0 0-1 31,0-3 4-31,0 1-2 0,0-1 0 0,0 2 0 0,-2 0 3 63,1 1-4-63,-2 0 2 0,0-2 2 0,1 0-3 0,0-2 2 0,-1 1-2 31,2-3 0-15,1-3 0-16,0 0 1 0,0-3-1 0,0 0 0 15,0-2 1-15,-1 2-2 0,0 0 2 0,-2-3-1 0,3 4 0 16,-1 0 0 46,-1-1 1-62,-1 2-1 16,-2-1 0 15,3-2 0-31,-2 1 0 0,0 2 0 0,1-2 1 16,-1-3-1-16,1 2 0 0,1-5 0 0,2 2 0 0,0 1-1 15,0-2 1-15,0 1 0 63,1 2 0-63,0-1 0 0,-1 0 0 0,0 4 0 0,1-3 0 31,-1 4-1-31,2 1 2 0,1 0 0 16,-3 0-2-16,1 2 2 0,-1 0-1 15,0-1 0 1,0 1 0-16,0 2 0 0,-2 0 0 0,-4 3 0 0,2-3 1 16,-3 4-1-16,3 0 0 0,-3 1 0 0,2 0 0 0,-1 2 1 0,1 0-1 0,1 0 0 47,1 2 0-47,0 0 2 0,-2 0-2 0,-3 6 0 0,1-1 3 0,-1 3-2 31,0-4 1-31,-3 4-1 15,0-2 0-15,1 4 0 0,-6-2-1 0,3 0 0 0,-3 3 0 0,1 2 1 0,-3-1-1 0,0 3 0 0,-3-1 2 0,0-1-2 0,-2 1 0 0,2-1 2 0,-2 0-3 16,0-2 2-16,2 0 0 0,-2 1-1 0,-3 1 0 0,1 1 0 0,-2 2 0 0,-1 0-1 78,-1-1 1-78,-1 1 0 0,-1 1 0 0,0-1 0 0,-1-1-1 0,0 3 2 0,-3-3 0 31,1 0-1-31,0 2 0 0,-2-2 0 0,-2 1 0 0,-2 0 0 0,-2 2 2 0,3-2-2 0,-3-1 0 0,1 0 0 16,3 0 0-16,-3 3 0 0,3 0 0 0,1 0 0 0,-3 0 1 0,0 0-1 0,2 0 0 16,-2 0 0-16,2 0 0 0,0 0 0 62,1 0-3-62,4 0 3 16,2-3-8-16,2 0-2 0,4 2-16 0,2 1-15 31,-3 0 1-31,1 0-4 0,2-1-13 0,2-1-12 0,0-2-48 0,1 2-124 0</inkml:trace>
  <inkml:trace contextRef="#ctx0" brushRef="#br0" timeOffset="128669.5186">2193 5407 525 0,'0'0'0'0,"0"0"17"16,0 0-8-16,0 0-6 16,0 0-3-16,0 0 0 0,0 0 16 15,0 0 20-15,0 74 12 0,4-63-5 16,0 2 4-16,2 4-23 0,-1 2-9 15,0 3-7-15,0 3-4 0,0 0-1 16,-4 3-2-16,-1-1 0 16,0 3-2-16,-4 3-17 0,-2-3-10 15,-1 1-3-15,-3-1 14 0,0-2 16 16,1 0 1 0,-3-1 0-16,3-3 0 31,-2 1 2-31,2-4-2 0,-1-4 19 0,4-3 1 31,6-3 0-15,0-7-9-16,4-4-9 0,8 0 2 0,0-4 3 0,2-3 0 0,3-5 6 0,-1-2 2 15,2-3 1-15,3-2 23 0,-2-2 13 0,4-1 0 0,2-3 5 78,0-2-40-78,-1 0-14 0,-4-2-1 0,-1-1 4 0,-5 1 8 0,1 1-4 0,-3-2 6 32,-3-2 7-32,0 3 2 0,-2-2-3 0,-1-4-4 15,0 4-7-15,0-5-1 0,0 9-6 0,-1 0-4 16,-4 4 0-16,-1 3 4 0,0 7-4 0,-6 4 0 0,-5 5 1 0,0 4-1 0,-2 1-35 0,-4 8 17 0,-2 4-21 0,-1 6-10 0,0 4-21 16,0 2-49-16,4 4-30 0,2-2-123 15</inkml:trace>
  <inkml:trace contextRef="#ctx0" brushRef="#br0" timeOffset="129569.443">2639 5994 394 0,'0'0'0'0,"0"0"29"16,0 0 9-16,0 0 30 16,0 0-22-16,0 0 0 0,0 0 5 15,0 0 5-15,0 0-3 0,6-41 3 16,-6 26-3-16,0-7-10 0,0 0 0 15,0-3 1-15,2-3-13 0,1-2-11 16,3-2-8-16,0-5 2 16,5-4 8-16,0 1 10 0,3 5-14 15,0 1-14-15,-1 8-3 0,2 2 1 32,-3 4 0-17,1 4 1-15,-2 5 2 0,-3 0-3 0,1 6-2 0,-3 2 0 16,-1 3 0-16,-1 0-8 0,-1 6-8 0,1 3 7 0,1 3-1 47,-2 4 6-47,-2 3-6 15,1 2-3 17,-2 2 5-32,0 1 0 0,1-4 0 0,-1 1 4 0,1-3-2 0,0-2-1 0,2-4 3 15,0-2 1-15,2-2 0 0,0-4 1 0,1-2-1 0,-1 1 2 0,0-3 1 16,1 0 0-16,-2-3 0 0,0-4 0 0,3-3 5 0,-3-4 6 0,4-5 0 15,-1-2 5-15,3-8 6 0,3 0-1 0,6-4-9 47,2 2 1-47,3 7 3 0,-1 3-1 0,-3 6-5 0,-4 8-5 16,-3 4-4-16,-1 3-2 0,-3 11 0 0,-3 5 1 0,4 4 0 16,-5 6 7-16,2 4-6 0,0 5-1 15,-3 1 0 1,1 0 3-16,-2 0-3 0,0 2 2 0,-2-2-1 0,1-1-2 15,0 1 2-15,1-4 0 63,0 1-1-63,0-3 0 0,1-1 0 0,1-3 0 0,2-3-44 31,-2-3-7-31,2-4-49 0,4 2-50 0,4-2-130 16</inkml:trace>
  <inkml:trace contextRef="#ctx0" brushRef="#br0" timeOffset="137359.8482">3843 5513 366 0,'0'0'0'16,"0"0"57"-16,0 0 16 0,0 0-24 15,0 0-24-15,0 0-8 16,0 0 7-16,0 0 9 0,-8-27-1 15,8 19-2-15,3 2-4 0,2-1-3 16,-3 2-8-16,0 2-9 0,1 2-2 16,-2 1 3-16,-1 0 0 0,1 0-3 15,-1 3 2-15,0 2 5 0,0 3 4 16,0 2-2-16,0 0-6 16,0 4 0-16,0 2 0 0,0 3 3 15,0 3 3-15,0-1-4 0,0 1-6 16,-1-3-1-16,0 0-1 15,-2-2 2-15,2-4 2 0,-1 1-2 32,-1-6 0-32,-1 0-1 0,0-1-1 31,-1-1 0-31,1-1 0 0,0 1 0 0,1-3-1 0,-1-3 0 0,2 0 5 0,0-3 0 0,-1-5-1 0,3-3 7 16,0-2 8-1,3-6 9-15,4 1-5 0,5-3-9 63,5-4-1-63,5 0-1 0,3-4 5 0,5-1 19 0,1 4 9 0,1 1-3 0,-1 6-9 0,-6 8-24 0,-4 6-7 31,-9 5-4-31,-3 0 3 0,-3 7-2 16,-1 4-73-16,0 1-5 15,1 1-27-15,4 1-49 0,0-7-49 0,2 0-73 0</inkml:trace>
  <inkml:trace contextRef="#ctx0" brushRef="#br0" timeOffset="137823.7394">4360 5484 577 0,'0'0'0'0,"0"0"72"0,0 0 10 0,0 0-30 0,0 0-28 15,0 0-10-15,0 0 4 0,0 0 10 16,0 0-1-16,-70 8-5 0,61-2-6 16,1-1-5-16,-2 2-3 0,2 2-4 15,-2 1 0-15,-2 0-4 0,1 1 0 16,-2 3 0-16,1-2 2 16,3 2-3-16,4 0 2 0,1-1-1 15,2-2 0-15,2-3-1 0,0-3 1 16,0-4-4-16,5-1 1 0,1 0 3 15,4-6 0-15,2-2 13 0,2-3-8 16,0 1 6-16,-1 0 2 16,2 1-3-16,-5 0 6 0,-1 4 2 15,-4 1-2-15,-1 2-1 0,2 2-7 16,-2 0-4-16,1 2-3 0,-3-2 5 16,4 0-3-16,-4 0-1 0,1 0 5 15,4 0 1-15,-4 0 5 16,3 5 7-16,-1-1-4 0,3 5-7 15,0-2-4-15,0 1-4 0,2 2-2 16,0 0 2-16,0-1 1 16,-2 0-2 46,0-4-2-62,2-1 2 0,-3 0-43 0,-3-2 0 0,-2 1-18 0,-1-3-26 0,1 1-11 0,0-1-9 0,-1 0-65 0,0 0 20 0,1-1-54 0</inkml:trace>
  <inkml:trace contextRef="#ctx0" brushRef="#br0" timeOffset="139185.8926">4645 5543 485 0,'0'0'0'0,"0"0"97"16,0 0 5-16,0 0-53 16,0 0-20-16,0 0-6 0,0 0 2 15,0 0 2-15,0 0-1 0,-16-34-2 16,15 34-2-16,-1 0-2 0,-2 0-10 16,-2 1-7-16,-1 3-3 0,-1 4 0 15,0-2 2-15,3 4-2 16,-2 2 0-16,1-1 1 0,-1 4-1 15,-1 0 0-15,3 0 0 0,0 1-2 16,3-4 3-16,2-2-1 16,0-4 0-16,5 3-2 0,0-7 2 0,1-2-1 15,-1 0 1-15,3 0 11 0,-2-5 0 32,3-4 6-32,0-2-1 0,1-2-5 0,-3-4 0 0,2-1-3 15,2-6 2-15,0-2 3 16,0-5 0-16,1-1-4 15,0-1-2-15,-2-2-2 0,2 1-3 0,-3 1 1 0,1 0-1 63,-2 4-2-63,-2 2 0 0,-2-1 3 0,-1 6-2 0,-3 0 1 0,0 0 0 0,-3 4 0 16,1 1 3-16,1 1-2 15,0 7-1-15,-1 0 3 0,2 3 1 0,-3 3 4 0,1 2 4 0,0 1-8 0,0 4-6 16,-4 5 0-16,1 6 2 0,-1 5-2 31,0 3 0-31,1 8 0 0,-1 0 0 0,3 3 0 0,-2 1 0 0,2 2-1 63,-1-1 2-63,-1-3 0 0,4 2-1 0,-1-3 0 0,2 1 1 0,0-2-2 31,0-2 1-16,1-3 0-15,3-1 0 0,3-5-1 0,0-3 1 0,-1-4 0 0,4-1 0 0,-2-5 0 0,-1-1 0 0,1-3 0 0,0-3 3 16,-3 0-4-16,2-3 2 0,-1-4 4 0,3-4-4 0,0-1 1 16,1-1-2 62,0-5 0-78,0 5 0 0,1-4 2 0,-1 2-2 0,0 2 0 0,-2 1 0 31,0 7 0-31,-5 0 0 0,-2 3 1 0,0 0-1 0,-1 0 0 16,0 2 0-16,0 0 0 0,0 0-2 0,0 5 2 0,0-3 0 0,0 1 0 0,0-2 0 0,0 4 0 0,0 2-1 0,3 0 2 0,1 2-2 0,-2-2 1 15,2 0 1-15,-1 1-2 0,-1-2 2 0,1 0 3 0,-1 2-1 16,3-4 1-16,-2 0-2 16,-1-2 2 46,4-2 2-62,-2 0 1 0,0-6 0 0,3 2-2 0,0-5-2 0,-3 0-4 0,0-1 2 31,2-1 3-31,-2-2-4 0,0 0 0 0,-2 0 3 16,-1 1-3-16,-1-1 0 0,0 4 6 0,0-1-4 0,0 5-1 0,-1 1 0 0,0-1-2 0,-3 1 2 0,4 2 0 0,-1 1-1 0,0-1 0 16,1 2 1-16,-1-1-2 0,1 1 1 15,-1 0 1-15,1-1-1 16,-1 1 0-16,1 0-1 0,0 2 1 15,-1 1-1-15,0 0 1 0,0 2 0 16,-1 1 0-16,1 1 0 0,-1 0 0 16,1 4 1-16,0-3 1 15,-1 3 0-15,0-1 0 0,2 4 0 16,-2-1 2-16,2 0 2 16,0-1-4-16,0 2-1 15,2-2 1-15,-1 1-2 0,0 0 0 0,0-4 0 63,0 0 1-48,0-3-1-15,0-2 0 0,0 0 1 0,1 0-1 0,2-1 0 0,-2 0 3 16,-1-2-3-16,0 1 0 0,0-2 1 0,0 0-1 0,0 1 0 16,-1-1-24-16,0 0-4 0,0-5-17 0,0-1-26 0,0 1-26 0,0-2-11 0,0-3-34 0,0 2-123 15,0-5-14-15</inkml:trace>
  <inkml:trace contextRef="#ctx0" brushRef="#br0" timeOffset="139344.9688">4929 5277 761 0,'0'0'0'0,"0"0"157"0,0 0-91 0,0 0-33 0,0 0-18 0,0 0-8 0,0 0-5 16,0 0-4-16,0 0-37 0,3 2-25 15,-1 12-72-15,0 0-109 0,3 0-62 16</inkml:trace>
  <inkml:trace contextRef="#ctx0" brushRef="#br0" timeOffset="139988.3146">5131 5436 285 0,'0'0'0'0,"0"0"92"0,0 0-1 0,0 0-42 0,0 0 19 15,0 0 17-15,0 0-30 16,0 0-13-16,-5-27 0 0,4 25-8 16,1 0-4-16,-1 2-9 0,0 0-5 15,0 0-5-15,-1 4 0 0,-1 1-3 16,0 2 3 15,0 6-1-31,-3 2-5 0,1 3-4 0,-3 3-1 0,3 0 0 16,-1 1 2-16,4 0-2 15,-1-2 0-15,3-1 0 16,-1-1 0-16,1 0 3 0,0-5-4 16,2-6 1-1,2 1 0-15,3-4 0 0,-2-3 0 0,5-1 6 0,-2 0 9 32,1-1 14-32,2-9-4 0,0 2 1 0,0-3-7 0,-2 0-8 0,2-3-6 0,-2-2-2 0,4-1-2 62,-2-1 1-62,0 2-2 0,-1 4 0 0,-2 4 2 0,-6 3-2 0,-1 2 0 0,-1 3 11 16,0 0 11-16,-1 2-12 0,-3 2-6 0,1 7-4 0,2 1 0 0,-1-3 2 15,2 5-1-15,1-4 1 0,5 1 3 0,-1 0 1 0,2-3-3 32,0 0 0-32,1 3-3 0,2-5 0 0,0-2 3 0,0 2-3 0,-3-2-20 15,0-2-16-15,0 1-41 16,0-2-25-16,0-1-46 47,-1 2-120-47,1-2-7 0</inkml:trace>
  <inkml:trace contextRef="#ctx0" brushRef="#br0" timeOffset="140338.9519">5513 5498 239 0,'0'0'0'0,"0"0"39"0,0 0 36 0,0 0-4 0,0 0-14 0,0 0-5 0,0 0 26 0,0 0-28 0,0 0-11 0,39-49 7 0,-41 47-1 15,1-2-8-15,1 4 7 0,-3-5-5 16,0-1-2-16,-1 3 4 0,-5-4-5 16,-1 5-9-16,0 2-11 0,-4 0-6 15,1 0-5-15,-5 2 0 16,6 6 3-16,2 0-6 0,4 2-2 15,0 2 0-15,6 1 0 0,0 0-4 16,9 4 3-16,4 0-1 0,4-2 1 16,0 4 2-16,5-1 21 31,-2-1 3-31,-3 3-3 0,-2-1-3 0,-8-1-7 16,-3 0-5-16,-4 0-4 0,-4-2 8 0,-7 1 0 0,-2-1-7 15,0 0-5 1,-3 0-42-16,-1 0-58 0,-4 1-94 0,-3-2-92 31,-7-3-176-31</inkml:trace>
  <inkml:trace contextRef="#ctx0" brushRef="#br0" timeOffset="141307.2495">3913 6509 311 0,'0'0'0'16,"0"0"128"-16,0 0-33 0,0 0-19 15,0 0-25-15,0 0-2 0,0 0 16 16,0 0-17-16,0 0-10 16,20-113 0-16,-17 89-4 0,2-1-16 15,2 0-9-15,4 1-4 0,0-1-1 16,1-1 0-16,1 1-1 0,0 4 4 15,0 4 15-15,-2 4 3 0,-2 5-3 16,-2 5-14-16,-4 3-6 16,0 0-3-16,-1 9 2 0,0 7 2 15,1 3-1-15,0 8-1 0,3 2 1 16,-2 3-1-16,4 4 0 0,-1-3-2 16,0-2 1-16,1-2 0 0,-4-6 0 31,3-1 2-31,-5-4-3 15,1-5 2-15,-2 1-1 0,-1-4 0 0,0-6-33 0,0 0 14 16,-3-4-34-16,1-2-61 0,-4-3-27 0,0-6-116 16,-5-8-77-16</inkml:trace>
  <inkml:trace contextRef="#ctx0" brushRef="#br0" timeOffset="141406.6785">3990 6318 436 0,'0'0'0'0,"0"0"161"0,0 0-42 0,0 0-40 0,0 0-43 0,0 0-3 0,0 0-20 0,0 0-13 0,0 0 0 0,253 27-299 0,-232-19 10 15</inkml:trace>
  <inkml:trace contextRef="#ctx0" brushRef="#br0" timeOffset="141623.617">4360 6377 462 0,'0'0'0'0,"0"0"182"0,0 0-104 0,0 0-8 0,0 0-29 16,0 0-20-16,0 0-16 0,0 0-5 16,0 0 0-16,-61 3 7 0,45 11 17 15,-3 1 18-15,6 4-13 0,1 0-16 16,2 0-10-16,9 1-2 0,1-2-1 16,4 1 0-16,9-3 4 15,4-6-4-15,2-2 0 0,3-5 7 16,1 0-6-16,0-3 3 0,-1 0-4 15,0 0 0 1,-4 0-90-16,-1 0-5 0,-3-4-55 0,-2 4-24 16,-2-3-13-16,-2 0-111 15</inkml:trace>
  <inkml:trace contextRef="#ctx0" brushRef="#br0" timeOffset="141951.8752">4562 6036 767 0,'0'0'0'16,"0"0"42"-16,0 0-40 15,0 0 106-15,0 0-76 0,0 0-19 16,0 0 5-16,0 0-3 0,0 0-1 15,43 196 18-15,-35-161 12 0,-4-3-2 16,3 1-14-16,-3-4-15 16,-3-1-9-16,-1-2-3 0,0-3 2 15,0-2-3-15,0-2 0 0,0-3 0 16,0-4 2-16,0-2-2 0,0-4-15 16,0-5-9-16,0 0-21 15,0-1-1-15,-3 0-7 0,-1-7-80 16,-3-3-272-16,-3-2 414 0,-5-5-18 15</inkml:trace>
  <inkml:trace contextRef="#ctx0" brushRef="#br0" timeOffset="142402.9032">4502 6344 579 0,'0'0'0'0,"0"0"0"15,0 0 233-15,0 0-194 0,0 0-21 16,0 0-14-16,0 0-7 0,0 0-33 15,191 55 5-15,-181-50 62 0,-2-5-62 16,1 0-62-16,1 0-4 16,0-6-19-16,-1-1-6 0,-1 2 75 15,-1 0 42-15,-2 2 10 0,-3-1 76 16,-1 4 15-16,-1 0 48 0,0 0-26 16,0 6-30-16,0-1-18 0,0 2-28 15,2 4-8-15,2-1-9 0,1 5-10 16,-2-3 12-16,4 4-1 15,-2 0 13-15,1-2-13 0,-1-3-13 16,2 1-11-16,-2-5-1 0,0 0 0 47,-1-2 0-47,-2-4 0 0,1-1-2 0,1-4-45 0,-3-7 13 0,2-4-18 0,-3-4-9 0,0-2 8 16,0-4-27-16,0-5 29 0,-3 5 10 15,-2 2 24-15,-1 8 18 16,1 5 13-16,-1 5 38 15,3-1 5-15,-1 4-7 0,1 2-24 0,1 0-18 0,1 0-13 16,-1 4-37-16,2 3-71 16,0 2-122-16,0 1-268 47</inkml:trace>
  <inkml:trace contextRef="#ctx0" brushRef="#br0" timeOffset="143149.6312">4991 6347 406 0,'0'0'0'0,"0"0"187"0,0 0-69 15,0 0-54-15,0 0-23 0,0 0-9 16,0 0 8-16,0 0-6 0,0 0-2 16,43 164-8-16,-30-140-2 0,1-6-3 15,1-5-6-15,-1-4-6 0,-1-6 4 16,0-2 10-16,0-1 14 0,0-3 3 16,-1-6-10-16,-3-2-12 15,0-6 5-15,0 0-3 0,1 0-11 16,-1 0-4-16,-2 4-3 0,2-1 0 15,0 4-78-15,-1 0-10 0,-2 4-18 47,2 5-47-47,2 1-84 0,0 0-106 0</inkml:trace>
  <inkml:trace contextRef="#ctx0" brushRef="#br0" timeOffset="143588.1772">5509 6372 803 0,'0'0'0'0,"0"0"11"0,0 0 29 15,0 0-21-15,0 0-13 0,0 0-2 16,0 0 12-16,0 0 8 0,0 0 5 16,-89-12-7-16,76 22 0 15,-1 4-7-15,2 1-4 0,3 4-4 16,5 3-5-16,2-1-2 0,2 3 0 15,6-4 0-15,3-1-1 0,2-1 1 16,5 0 0-16,0-3 0 16,2-4 1-16,0 0-2 0,-2-7 2 15,-2 0 0-15,1-2-1 0,-4 0-73 16,0-2 0 0,2 0-25-16,-3 0-5 0,-2-8-37 0,0-1 17 0,-2-4 44 15,-3 1-2-15,-3-1 22 16,0 2 47-16,-1 2 15 0,-5 0 23 31,1 1 37-31,-3 1 10 0,4 1 6 0,-3-3-9 0,3 2 15 63,-3 3 22-63,0-2-16 0,0 6 8 0,-2 0-19 0,-2 6-62 0,-3 4-14 0,-5 1 2 0,3 3 4 0,-2 2-3 0,3-1-4 31,4-1 0-31,0-3-6 0,4-4-73 0,6 0-27 0,1-1-26 0,0-1-147 0,0-2-111 0</inkml:trace>
  <inkml:trace contextRef="#ctx0" brushRef="#br0" timeOffset="144098.3814">5749 6184 508 0,'0'0'0'0,"0"0"169"0,0 0-94 0,0 0 10 16,0 0-41-16,0 0-27 0,0 0-14 15,0 0 13-15,0 0 3 0,15 35-2 16,-8-16-3-16,2 4 2 0,-3 2 5 16,0 2-5-16,-3 2-9 15,1-2-4-15,-3 1 3 0,-1-2 1 16,0-1-2-16,-2 0-1 0,-3-3-2 15,2-4 0-15,1-2-2 16,-2-6 0-16,3-2 0 0,0-4-32 31,1-2 12-31,-1-2 13 0,0 0 8 0,-1-4-1 0,2-2 0 0,0 1-2 16,0-3 2-16,2 0-2 62,2-4 3-62,5-1 15 0,4-2-7 0,2-6-2 0,1 0-1 0,1-4 0 0,2-4 9 0,2-1-3 0,2-4 2 32,-1-3-2-32,-3 1 8 0,-3 1 1 0,-6 2-5 15,-2 2 8-15,-7 6 10 0,-1 7-13 16,-9 5-8-16,-1 3-5 0,-3 1-1 0,-3 6-5 0,-2 0-4 16,-4 3-7-16,-1 9-28 0,-7 5-46 0,0 5-11 15,-4 5-40-15,-4 4-94 0,2 1-98 0</inkml:trace>
  <inkml:trace contextRef="#ctx0" brushRef="#br0" timeOffset="144649.2431">4247 6784 449 0,'0'0'0'0,"0"0"114"0,0 0-7 15,0 0-61-15,0 0-17 0,0 0 18 16,0 0 12-16,0 0-3 0,0 0-4 16,322 2-10-16,-262 0-13 0,5 0-9 15,3-2-6-15,2 0 4 16,4 0 3-16,0-2-11 16,2-1-7-16,0 0 0 0,-3-4-2 0,-1 4 4 15,-7-1-3 1,-4 2 1 31,-9 1-3-47,-2 1 0 0,-10 0 0 0,1 0 1 0,-4 0-1 0,-3 0-6 15,-3 0-6-15,-5 0-17 0,-5 0-34 0,-2-4-36 0,-8 2-29 0,-6 2 9 16,-4 0-55-16,-1 0-69 0,-4 1-15 0</inkml:trace>
  <inkml:trace contextRef="#ctx0" brushRef="#br0" timeOffset="145256.7848">3926 5859 464 0,'0'0'0'15,"0"0"5"-15,0 0 28 0,0 0 11 16,0 0-29-16,0 0-1 0,0 0 49 15,0 0 0-15,0 0-13 0,81 18 13 16,-40-14 21-16,10 1-20 16,11-3-18-16,9-2 7 0,12 0-4 15,10 0 0-15,5-2-14 16,9-4-12-16,-1 1-5 0,4-1-3 16,-5 1-7-16,-3 0-2 0,-7-1-7 0,-9 3-7 15,-5 0-31 32,-10 3-43-47,-12 0-7 31,-11 0 6-31,-5 6 13 0,-9-2-10 0,-3 6-67 0,-5-2-170 0</inkml:trace>
  <inkml:trace contextRef="#ctx0" brushRef="#br0" timeOffset="150336.4077">2986 3278 615 0,'0'0'0'15,"0"0"100"-15,0 0-30 0,0 0-13 16,0 0-8-16,0 0 6 0,0 0-33 16,0 0-12-16,-12-43-3 0,1 68 7 15,1 3-3-15,2 7-6 16,-2 7 0-16,4 2-4 0,1 4-2 15,0 4 2-15,2 3 2 0,-2-1-4 16,-1 3 2-16,-3-3 2 0,0-1-4 16,-5-1 2-16,2-5 1 0,-3-1-2 15,3-3 2 17,1-4-2-32,0-6-12 0,4-8-4 0,5-7-9 15,-1-7-12-15,3 0-14 0,0-5-36 0,0-4-79 0,-2-2 37 0,-1 0-14 16,-2-3-119-16</inkml:trace>
  <inkml:trace contextRef="#ctx0" brushRef="#br0" timeOffset="150660.8985">2685 3938 518 0,'0'0'0'0,"0"0"95"0,0 0-52 0,0 0 2 0,0 0-12 0,0 0-15 0,0 0-7 0,0 0 3 0,0 0 20 16,50 275 16-16,-44-248-17 0,-1-4-10 15,-1-4-9-15,0-5-4 0,0-1-1 16,0-9 1-16,3-4 10 16,4-2 39-16,2-15-1 0,3-4-8 15,4-11-5-15,6-7-14 0,7-9-8 16,8-10 0-16,11-3-11 15,8-3-8-15,0 4-6 0,2 8-28 0,-4 9-93 16,-10 9-180-16,-10 11-199 63</inkml:trace>
  <inkml:trace contextRef="#ctx0" brushRef="#br0" timeOffset="153090.6501">11541 1352 402 0,'0'0'0'0,"0"0"179"15,0 0-98-15,0 0-39 0,0 0-12 16,0 0 3-16,0 0-12 0,0 0-9 15,5-88 4-15,-7 87 5 0,1 0-1 16,0 0-7-16,1 1-7 16,0 0-5-16,0 0-2 0,-1 1-5 15,-4 3 10-15,1 3-4 0,1 1 0 16,-3 3 0-16,-1 5 0 0,-2 4 0 16,-3 9 1-16,-1-2-2 15,-2 6 2-15,3-1 2 31,-3-2-4-31,4 4 2 0,0-2 0 0,-1 5-2 0,3-4 2 0,1 0 1 0,4 0-3 16,0-4 2-16,-1-1-1 0,1-1 0 31,1-2-5-31,-2-1 3 0,1 0 0 0,1-4 3 16,-1-1-1-16,1-2 0 0,-2-4-16 0,1-1 0 16,2-4 0-16,1-2 1 0,0-1-25 62,1 1-47-62,-1-4 5 0,1 2-38 0,0-3-70 0,-3-1 3 0</inkml:trace>
  <inkml:trace contextRef="#ctx0" brushRef="#br0" timeOffset="153442.8478">11224 1684 327 0,'0'0'0'0,"0"0"35"0,0 0 8 0,0 0-26 0,0 0 3 0,0 0 13 16,0 0 1-16,0 0-1 16,0 0-1-16,-7 129-2 0,13-90-2 15,-1-1-3-15,0-1-7 0,-2-1-7 16,0-3 2-16,0-2 9 0,1-2 2 15,-2-3-13-15,0-3-7 0,-1-5-3 16,5-3-1-16,-3-4 0 0,2-7 5 16,2 0 0-16,1-4 6 15,6-5 22-15,0-9 32 0,8-10-7 16,3-5-8-16,6-10-3 0,5 1-7 47,5 1-1-47,3 1 2 0,0 8-33 0,-5 5-14 0,-2 4-99 0,-5 8-46 0,-4 1-144 0</inkml:trace>
  <inkml:trace contextRef="#ctx0" brushRef="#br0" timeOffset="161840.756">6307 6271 350 0,'0'0'0'0,"0"0"164"0,0 0-61 16,0 0-38-16,0 0-48 15,0 0-5-15,0 0-1 0,0 0 5 16,0 0-4-16,12 51-1 0,-9-39 1 16,0-4 0-16,3 1 3 0,-1-4-5 15,-1-2 1-15,1-2 10 0,-1-1 11 16,0 0 5-16,-1 0 7 15,0-4-4-15,2-4-6 0,1-1 2 16,3-2-1-16,4-6 4 0,1-2 1 16,8-5-13-16,4-2-9 0,7-5-8 15,5-3-4-15,3-2-5 0,2 1-2 47,0 1 2-47,-4 3-2 0,-5 1-153 0,-1 5 19 0,-3 4-52 0,-3 3-123 0</inkml:trace>
  <inkml:trace contextRef="#ctx0" brushRef="#br0" timeOffset="179299.5494">1900 6942 565 0,'0'0'0'0,"0"0"151"15,0 0-51-15,0 0-49 0,0 0-35 16,0 0-11-16,0 0 11 0,15-14 5 15,-8 21 0-15,8 2 2 0,0 0 4 16,6 2-4-16,5 3-11 16,6-6 2-16,6 5 4 0,7-7 5 15,4 0-3-15,7-4 2 0,4-2 6 16,1 0 7-16,2-2-3 0,-1 0-2 16,1 0-17 15,-3 2-4-31,0 0-6 0,-3 0 0 0,-3 2-1 0,-3 0 0 0,-3 0 0 15,-5 0-4-15,-1 0 4 0,-3 0-1 16,-1 0-1-16,-1-2 0 0,0 0 2 0,2-3-2 47,-2-2 0-47,3-3 8 0,6 0-2 0,2 2-1 0,6 1-4 0,-5 3-2 16,-5 2-2-16,-10 0-4 0,-8 4 2 46,-5 0 6-46,-1 1-2 0,-4 0-2 0,-1-2 5 0,-2 1-2 0,-6-2 0 0,-1-2 0 0,1 0 1 0,-1 0-1 32,0 0 0-32,-2-2 4 0,0-1-5 0,-1 1 1 0,-1-2 0 0,-2 1-6 0,0 0 7 62,1 1-2-62,-1-2 1 0,1 1 0 0,-1-1 1 0,0 1-1 0,1-3 0 0,1-2 3 31,-1 3-4-31,-1-6 2 0,0 3-1 0,0-4 0 0,-1-3 2 16,-3 1-2-16,-1-4 0 0,-2-2 0 0,1 1-2 0,-1-1 0 0,2-3 1 16,3 1-4-16,2-1-1 0,0 0 6 0,0-1 0 0,3 1-2 62,0 0 2-62,-1 2 0 0,2 0 1 0,-4-3-1 0,1 1 8 0,0-6-3 0,-1 2 1 0,0-1-5 0,0 0-2 0,0 0 2 0,-3-4 0 16,-1-2-1-1,3-3 0-15,1 1-2 0,0 0-1 0,5 1 2 16,3-1-1-16,-2-1 1 0,3 1 2 16,0-2-1-1,0-1 0-15,-1 1 0 94,-1-1 0-94,1 2 0 0,-5 0 0 0,-1-1 0 0,-2 2 0 0,-1 2 1 16,-3-2-1-16,-4 2 0 0,4-3 0 0,-1-2 0 15,2 6-2-15,2-1 3 0,0-1-2 0,1 4-5 0,0-3 8 0,1 1-3 0,4 3-1 16,1 1 4-16,-3-2-2 0,1 5 0 0,-3 2 0 0,1 0 0 16,-2-1 0-16,0 3 1 15,-4 0-1-15,-2 0 0 63,1 1 0-63,0-2 0 0,2 4 0 0,-1-4 0 0,2 0-1 0,0 2-2 0,1 2 3 0,0 1 0 47,-4 1-5-47,2 3 6 0,-4 0-2 0,1 3-2 0,-1 3 4 0,-3-1-2 0,3 2-3 15,0-1-4-15,-1 0-1 0,-1 0-3 0,0 1 2 16,0-2 1-16,5 2 3 0,-2 0 6 62,1-2 0-62,0 2 0 0,2 1-1 0,-1-2 1 0,-2 1 0 0,2 0 0 0,-6 0 0 0,1 1 0 32,1 1-3-32,-3 2 3 15,2-1-5-15,0 4 6 0,-4-2-2 0,-2 1-1 0,1 0 4 0,-3-4-1 0,-1 4-2 16,0-2 2-1,-2 2-1-15,-3-3 0 0,2 2 0 0,-5 0 0 63,-5-1 0-63,-1 0 0 0,-5-3 0 16,4 1-1-16,0-1 2 31,-2 2 1-31,2-3-2 0,0 4 0 0,-1-3 0 0,1 0 0 0,-3 0 0 0,-4 0 1 31,5 4-1-31,-4-1 0 0,-2 2-1 0,-1 1 1 0,1 0 0 0,3 0 1 63,4 0-1-63,1 0-1 0,2 0 2 0,-1 0-2 15,2 0 2-15,-2 0-1 0,-2 0 0 31,3 0 0-31,-1-1 0 0,1 1 0 0,1 0 0 0,1 0 0 0,1 0 0 0,-1 5 0 32,-1-1 0-32,0 5 0 0,1-2-3 0,-1 0 2 0,2-1-8 62,-1-1 3-62,-1-1 3 0,4-1 3 0,3-3 0 0,4 1 0 0,3-1 1 0,6-1-1 0,-2-4 4 31,3 1-2-31,2-5 4 16,-2 3 2-16,1 0 3 0,0 1-4 0,4-1-6 16,-3 2 1-16,1-2-2 0,-2 1 0 0,-1 1 0 78,1 0 1-78,4 1-1 0,-1 2 1 0,-3 0-2 0,2 0 1 0,-3 1 0 0,1 0 0 0,3 0 0 0,-1 0-2 0,1 0 3 31,0 1-2-31,3 3-3 0,-3 4 4 16,-2 4 0-16,-1 3-2 0,-3 8 3 0,-1-1-1 15,0 8 0-15,-3 0 0 0,0 4 1 78,0 0-1-78,4 2 0 0,3-3 0 0,2-2 0 0,5 2 0 0,-2 2 0 0,-2 1-2 0,3 3 3 0,-4 5 0 47,3-2-1-47,3 2 0 0,-1 0 1 0,1-1-1 0,0-1 0 16,0 1 1-16,0 1-1 0,0-1 0 0,0 1-1 78,0-6 3-78,1 2-3 0,2 0 2 0,-1 2-2 0,-1 2 2 0,2 1-1 0,-2 0 0 31,3-1 0-15,-4 0 1-16,0 2-1 0,-3-3 0 0,0-1 1 0,3-1-1 0,-5-2 0 0,0 0 0 16,-3 1 0-16,4 0 0 15,-2 1 0-15,6-1-1 0,0-2 1 0,3 2 0 0,2-1 0 0,-3 0 0 63,1-1 0-63,-3 1 0 0,0 3-1 0,2-3 1 31,-2-3 0-31,0-4 1 16,0-4-2-16,0-1-1 0,0-1-2 0,0-3-3 0,0-1-12 0,2 1-7 0,0-4-10 0,-2 0-50 0,2-5-69 15,4 3-128-15</inkml:trace>
  <inkml:trace contextRef="#ctx0" brushRef="#br0" timeOffset="182053.0719">27649 10305 416 0,'0'0'0'0,"0"0"56"16,0 0 5-16,0 0-1 15,0 0-22-15,0 0-3 0,0 0 3 16,0 0-5-16,-46 258-12 0,46-222-3 16,0-3-5-16,4 4-2 0,4-3 2 15,3 1 0-15,3-1 1 0,3 0 8 16,5 0 9-16,2 0 2 16,2-3 10-16,8-2-10 31,3 1 6-31,1-4 14 0,7-1-20 0,2-1-12 15,5-5 3-15,4-1-8 0,4-4-4 0,9-3 0 0,2-5-4 16,6 1-2-16,8-2 6 0,0-2 3 63,4 0-5-63,0-3 0 0,-2 0-2 0,-1-3 1 0,-1-2 4 0,-3-2-5 15,-3 4-4-15,-3-1-1 0,-9 2-2 0,-4-1 0 0,-8 1-2 0,-8-1 2 0,-2 0 0 16,-6 2-1-16,-3-1 0 0,-3 2 1 0,-7-3-1 15,-2 0-20 1,-4 1 4 0,-1 2-2-16,-6-1-4 0,-5 1-35 0,-5-2-61 0,-3 2-2 0,-3 2 15 0,-5 1-54 15,-4 1-49-15,-2-4-131 63</inkml:trace>
  <inkml:trace contextRef="#ctx0" brushRef="#br0" timeOffset="183744.895">21300 5431 628 0,'0'0'0'0,"0"0"180"0,0 0-92 16,0 0-27-16,0 0-11 0,0 0 0 15,0 0-15-15,0 0-9 0,5-72-7 16,-5 70-8-16,0 2-10 0,0 2-2 16,0 12-6-16,0 10 8 0,-1 9 0 15,-4 9 3-15,1 5-2 0,0 4-2 16,-2-2 0-16,3-1 5 0,0-2-2 16,-1-4 1-16,2-5-1 15,1-1-4 32,-1-5 2-47,1-6 2 0,-2-2-3 0,1-2 0 0,0-3 0 31,-1-4-10-31,1-2 4 0,-2-5 2 0,3-2 3 0,-1-3 2 0,-1-2 1 0,2-4 3 0,1-9-3 0,-3-8-3 0,2-6 1 0,1-8 0 16,0-7 1 0,5-4-3-16,1-7 3 0,3-7-2 0,3-2-1 46,1 3 3-30,4 1-1-16,1 11 0 0,3 8 0 0,1 4 37 0,0 9-8 0,5 6 0 0,0 4-4 16,1 7-12-16,1 5-7 0,-5 4-5 0,-5 4-2 0,-4 5 2 0,-5 6 0 15,-7 0-1-15,-2 5 14 0,-1 1-3 0,-7 1-3 16,-8 2-4-16,-2-1-3 31,-5-2 0-31,-2-2 2 0,3-2-2 63,3 1-2-63,5 0 1 0,9 2 0 0,1 2-13 31,3 8 13-31,11-2 0 0,6 6-3 0,7-2 5 16,6 2 2-16,4 0 3 0,2-1 0 0,-1-2-5 0,-1-1-2 0,-2-4 0 15,-2-1 0-15,-3-3-83 63,-1-4-22-48,-3-1-69-15,-2-3-125 0,-9-3-185 0</inkml:trace>
  <inkml:trace contextRef="#ctx0" brushRef="#br0" timeOffset="184841.5791">8741 5732 602 0,'0'0'0'0,"0"0"87"0,0 0-39 16,0 0-25-16,0 0-8 15,0 0-2-15,0 0 3 0,0 0-1 16,0 0 16-16,-24-10 9 0,22 10-3 15,1 0-1-15,0 0-9 0,1 0-2 16,0 0 7-16,-2 0-4 16,1 0-10-16,-2 4-11 0,0 1-5 15,-3 3-2-15,1 7 0 0,-2 5-1 16,0 8 2-16,-2 5-1 0,0 8 0 16,0 3 2 30,2-1-2-46,-1 1 0 0,2-5 13 0,3-4-2 0,2-3 4 0,1-6-5 16,0-4-4-16,3-5-5 16,1-3 0-16,-1-3-1 0,0-5 0 0,0-2 2 15,-1-1-2-15,-2-2-8 16,1-1-21-16,0 0-29 0,0-1 2 0,0-6-9 0,2-8-37 0,1-1-30 0,-1-2-78 16,0-6-120 46</inkml:trace>
  <inkml:trace contextRef="#ctx0" brushRef="#br0" timeOffset="184988.9574">8650 5757 462 0,'0'0'0'0,"0"0"172"0,0 0-81 0,0 0 11 0,0 0-10 16,0 0 4-16,0 0 15 0,0 0-39 16,0 0-26-16,282-107-15 0,-225 101-18 15,-11-2-9-15,-4 4-4 0,-12 2 0 16,-10 2-33-16,-4 4-7 15,-11 3 4-15,-3 0-40 0,-2 1-47 16,-5 1 2-16,-5 0-79 0,-4-2-167 16</inkml:trace>
  <inkml:trace contextRef="#ctx0" brushRef="#br0" timeOffset="185134.2578">8839 5911 531 0,'0'0'0'0,"0"0"218"0,0 0-100 0,0 0-11 16,0 0 3-16,0 0-53 16,0 0-41-16,0 0-15 0,0 0-2 15,315 4-142-15,-269-5-214 0</inkml:trace>
  <inkml:trace contextRef="#ctx0" brushRef="#br0" timeOffset="186817.1774">30207 10936 617 0,'0'0'0'0,"0"0"20"15,0 0 26-15,0 0-17 0,0 0-15 16,0 0-2-16,0 0 5 0,0 0 2 16,-135-18 2-16,118 28 7 0,0 2 9 15,-3 5-15-15,-3 5-8 0,-1 5-5 16,-3 4-2-16,0 4-1 16,0 2 7-16,-3 4-4 0,-2 2 2 15,2 4 1-15,2 2 6 0,6-1-3 16,3 4 6 31,10 0-5-47,4 1-2 0,5 0-6 0,5-2-5 0,6-2 1 0,4 0-4 31,2-6 0-15,4-1 6-16,5-1 6 0,1-4 4 0,3-1 1 0,1-3-1 0,6-4-4 0,1-3-3 15,7-1 5-15,2-5 3 0,9-1 4 0,7-4-1 16,4-4-6-16,3 3-3 0,-1-5-2 0,0 1 6 0,-1-7 5 15,-4 2 3-15,-3-5-1 0,-3 0-4 0,0-5 1 16,-3-4-6 47,0-6-3-63,-6-5-5 0,3-4-1 0,-5-3-4 0,3-4 0 0,0-2 4 15,-3-3-4-15,1-2 0 0,-5-4 4 0,-1 0-2 16,-5-2 3-16,-3 0 7 0,-4-2 1 0,-4 0 4 0,-4-1-5 15,0 0-1-15,-3-1-3 0,-4 0-1 16,-3 1-3-16,-3-2 1 16,-6-1 1-16,-2 3-5 0,-1 3-2 31,-4-1 2-31,-6 2-2 0,-3-1 0 0,-3 2-1 47,-4 3 1-47,-6 3-2 0,-3 1 2 0,-7 3-2 0,-9 2-8 0,-11-1-1 0,-11 6 4 0,-12 4-1 31,-10 3 6-31,-4 5-5 0,-3 3-11 16,0 5 2-16,-1 5-4 0,5 6-8 0,4 10-2 0,9 10-8 15,9 2-43-15,5 2-36 0,9 4-17 0,7-1-70 0,7-3-126 0</inkml:trace>
  <inkml:trace contextRef="#ctx0" brushRef="#br0" timeOffset="188075.6304">30342 11270 488 0,'0'0'0'0,"0"0"83"0,0 0-20 15,0 0 2-15,0 0-35 0,0 0 3 16,0 0 4-16,0 0-13 16,0 0-2-16,-64 269 5 0,55-217-9 15,3-7-10-15,-2-5-2 0,8-4-6 16,0-8 0-16,0-4 1 0,0-7-1 16,2-5 2-16,0-2 0 0,0-6-1 15,-2-3 2-15,0-1 39 0,0-7 13 16,0-5-38-16,0-6-12 15,0-6-1-15,0-5-1 0,0-9-3 16,0-8 0-16,6-4 2 0,1-1-2 78,1-3 0-78,8 3 0 0,-1 5 0 0,5 4 0 0,2 5 3 31,-1 3 11-31,3 4 19 0,0 6 7 16,1 2-4-16,-1 7-4 0,2 4-3 0,0 1-3 0,-3 2-1 0,2 4-5 0,-6 3-7 16,-3 1-6-16,-4 9-6 0,-2 10-2 0,-8 2 2 0,-2 0 2 31,-2 0-3-31,-9 0 0 0,-1-3 7 0,-7 1-6 0,2-2 3 0,-2-3-2 0,1-1 0 0,2-3 1 47,2 0-2-47,-1-2-2 47,-1 0-5-47,2-1-19 0,1 0-16 0,0-1-3 0,5-2-18 15,1 0-34-15,5 0-12 0,1 0-24 0,1 1-97 0,1-5-61 16</inkml:trace>
  <inkml:trace contextRef="#ctx0" brushRef="#br0" timeOffset="188340.2998">30909 11328 639 0,'0'0'0'0,"0"0"155"0,0 0-62 0,0 0-30 0,0 0-24 0,0 0-6 0,0 0-7 0,0 0-4 0,-30-12-1 0,17 17 2 16,-2 3 3-16,-3 2-1 0,-4 4-6 16,0 3-9-16,0 7-4 0,-1 4-2 15,5 1-3-15,0 3-1 16,6-1 0-16,2-1 3 0,8 0-3 15,2-4 0-15,6-4 17 0,7-1 5 16,3-6 5-16,4-1-1 0,5-3 8 31,2-1-7-31,6-6-16 0,6 0-8 0,-1-4-1 0,3 0-4 16,-5 0-93-16,-3 0-47 0,-4 0-92 16,-6-1-205-16</inkml:trace>
  <inkml:trace contextRef="#ctx0" brushRef="#br0" timeOffset="193664.0548">10863 6673 328 0,'0'0'0'16,"0"0"2"-16,0 0 0 0,0 0-1 16,0 0-1-16,0 0 0 15,0 0-9-15,0 0 8 0,-21-49 2 16,13 49-1-16,2 0 0 0,-4 0-103 16,0 0-32-16</inkml:trace>
  <inkml:trace contextRef="#ctx0" brushRef="#br0" timeOffset="194235.6166">10187 6644 453 0,'0'0'0'0,"0"0"0"0,0 0 32 0,0 0 2 0,0 0-3 0,0 0 8 15,0 0 6-15,0 0-2 16,-52-46-14-16,49 45-2 0,2 1 5 15,1 0-16-15,0 3-17 0,7 2-1 16,7 6 4-16,0-4 5 0,7 1-1 16,2 2-2-16,2-4-3 0,3 6-1 15,-1-4 0-15,3 0 0 0,-1 1 0 16,4-5 1-16,0-2 10 0,2 0 5 16,-1 0 2-16,-3-2-4 15,-2 3-10-15,-6 3-3 0,-5-5 0 16,-2 4 1-1,-4 0 1-15,-2 1 4 63,-4 3 4-47,1 0 3-16,-2 0 0 0,-3-2-2 0,1 0-1 0,-3-1-3 0,-3 0 0 15,-4 0-2-15,-2-1 0 0,-3-3 3 0,-3 0 2 0,-2-2 4 0,-3 0 1 0,1 0-8 16,0 0-6-16,0-2-1 0,5 0 0 0,1-3-1 0,3 0 0 0,7 2-20 0,-1 0-15 0,4 1-47 15,6-1-46-15,7 1-60 0,6-2-49 32,4-3-102-32</inkml:trace>
  <inkml:trace contextRef="#ctx0" brushRef="#br0" timeOffset="194699.8894">10231 6747 620 0,'0'0'0'0,"0"0"90"0,0 0-16 15,0 0-19-15,0 0-7 0,0 0 4 16,0 0-10-16,0 0-10 0,0 0 5 16,434-127-15-16,-347 123-15 15,2 1-6-15,-4 3 0 0,1 0-1 16,-4 1 0-1,-4 2-5-15,-2 2 6 0,-4-3-2 0,-3-2 2 0,-1 0 2 16,-1 0 0 0,1-2 7-16,0-3 4 0,-4-1-8 47,-10 1-3-47,-8 0-2 0,-10 1-1 0,-10 4 0 15,-7 0-41-15,-9 6-20 0,-9 2-7 0,-1 0-6 16,-8-2-36-16,-6-3-58 15,-2-2-131-15</inkml:trace>
  <inkml:trace contextRef="#ctx0" brushRef="#br0" timeOffset="201033.5772">30637 9122 351 0,'0'0'0'16,"0"0"84"-16,0 0-22 0,0 0-12 15,0 0-16-15,0 0 12 0,0 0 9 16,0 0-15-16,36-9-9 0,-33 9-14 16,-2 0-13-16,-1 5 0 0,-1 2 7 15,-4 2 9-15,-2 3-2 0,1 2-2 16,-2 0-2-16,1 0 1 16,3 5-3-16,-1 2 0 0,3 2-4 15,0 4-5-15,1 1 0 16,-2 2-1-16,2-1-2 0,-2 3 0 15,0 1 2-15,0 0-2 0,-4 3-3 16,-2 0-7-16,-3 1-6 16,0 0 6-1,-2-1 3-15,4-3 7 32,3 1 0-32,1-8 0 0,3 1-1 0,0-3-1 0,3-2-4 0,0-1-7 0,0-4 9 0,0 0 2 0,0-1-1 46,3-1 5-46,0 0-2 0,-1-2 0 0,5-1 9 0,-4-3 0 0,3 0-2 16,0-2 2-16,0 2 2 16,0-4-7-16,1 1 1 15,-1 2 0-15,2-2 6 0,3-1 1 0,-1-2 1 32,0 0 4-32,4-3 1 0,-2 0 5 0,5 0 3 0,-1-1-10 62,3-4-1-62,-1 0-2 0,1 0 4 0,4 1-4 0,-3-2-8 0,0 3 1 0,-2 1-1 0,3 0 2 31,-1 0 11-31,3-2 4 0,1 1-3 0,2 1-7 0,1 1-3 16,0-1 1-16,3 1-6 0,-1 1 1 0,5 0-5 0,1 0 0 0,0 4 2 0,-2 4-2 0,-1-3 0 0,-1 1-1 0,1 3 1 0,0-3 0 16,-1 3 1-16,9-3-2 0,2-1 2 62,7 2-1-46,8-2 0-16,2 0 0 0,3 3 2 0,0-1-4 0,1-2 3 0,-4 3 0 0,-2-2-2 0,-8 4 1 0,1-3 0 15,-6 5 0-15,-4-2 0 16,0 1 2-16,-6-4-3 0,0 5 1 0,2-4 0 0,-3 1 3 0,6 0 0 0,-1-2 0 16,3-1-3-16,7-1 0 15,-1-2 5-15,2-3-6 0,-4 3 2 0,-4-2 1 16,-5 1-3 46,-5-1 1-46,-8-1 0-16,-6 2 0 0,-8-1 1 16,-7 1 0-16,3 1 1 0,-5-3 5 0,0 0 11 0,0 0 3 0,0 0-5 0,-3-5-12 0,-3 4-5 15,0-3 2-15,2-1 2 0,0 3-1 0,0-2 2 0,1 0-1 0,1 1-1 16,0 0 0-16,-3-3 1 0,5 1-4 0,0 1 1 0,0 1 0 0,2-1 0 15,1 0 0-15,-2-1 0 0,-1 0 0 16,1-1 1 0,1 1 2-16,-2 2-5 15,1 3 4-15,-1-5 1 0,0-1-4 47,0 3 2-47,0-1-1 0,0 0 0 0,1-5-2 0,5 3 2 0,-1-6 0 0,0 1-1 0,-1 0 1 16,-3-2 0-16,0 4 1 0,-1-6 1 15,1-1-4-15,4 0 3 16,-5-3 1-16,2 3-3 0,-2-1 2 0,0 0 0 0,0 0-2 0,2-1 1 16,-1 0 1-16,0-3-2 0,0-1 1 15,-1-2 1-15,1 0-2 16,-1 2 1-16,-1-2 0 47,-2 1 0-47,-1-1 0 0,-2 1 2 0,0-1-3 0,1 0 1 0,0-1 0 31,4 0 1-15,1-1-1-16,-2 0 0 0,1-2 0 0,-1 0-1 0,-2-2 2 0,3 2-2 0,0-1 1 0,-3 1 0 15,4-1 0-15,-2 0-1 0,-1 2 1 0,3 2 2 0,-4 2-2 0,4 0 0 0,0 1-1 63,0 0 1-48,0-1 1-15,0 0-2 32,0 2 0-32,0-1 1 0,0 2 0 0,-1 0-1 0,1-4 1 0,0 4 0 15,1-2-2-15,-1-1 1 16,0 3-4-16,0-1 3 0,0 3 1 0,0 0-1 0,0 3 2 0,0-2 0 0,0 4 0 0,0 0 0 0,2-2 0 0,1 4 0 16,-3 0-2-16,1-1 2 0,-1 4 0 0,2-3-2 0,3 0 1 0,-1 1-2 62,-1-1 3-62,1 0 0 0,-2 1 0 0,1 0 0 16,-1 3 0-16,2-4 0 31,-2 3 0-31,1-4 2 0,2 2-4 0,-3-1 2 0,0 1 2 0,-2 2-3 0,1-2 2 0,-1 0-1 16,2-2 0-16,-2 2 0 0,2-2 1 15,-2 2-2-15,1-2 1 0,0 0 1 63,-1 1-2-48,2 1 1-15,-2 2 0 0,0 0 0 0,0-2-1 32,-2 4 2-32,1 2-2 0,-1 1 1 0,-1 0 0 0,1 0 0 0,-4 2-2 0,2-1 2 0,1 1 0 0,-6 1-7 15,1-2 5-15,-2 2-3 0,-1 0 3 16,-1 0-4-16,0 0-2 0,-2 2 5 0,0-2 1 0,-3 0-1 0,-2 0 1 0,-4 0 3 0,1-2-2 0,-1 1 1 0,-4-4 1 0,1 1-2 15,-3 3 1-15,-2-2 1 0,-3 0-2 0,-5 1 0 0,-2 1 1 0,-4-1 1 79,-5-2-1-79,-4-1 0 0,-3 3 0 0,-2-4-2 15,-2-1 2-15,6 1 1 0,-8-2 0 0,2-2-1 16,-4 2 0-16,-3-2 0 0,1-2 1 0,-3 2-2 0,2 1 0 0,1 0 2 0,2 2-1 15,-1 0 0-15,6-1 0 0,1 0 0 16,5 0 0-16,6 2 0 0,6 0 0 0,3-2 0 0,9 1 2 16,1 1-3-16,5-1 1 0,4 3 0 0,3-2 1 0,4 0-1 15,2 2 5-15,3-1-4 63,1 1 0-63,6 2 3 0,0 2 0 0,0-1 2 0,1 1-4 0,0 0-4 0,0 0-3 0,3 0 6 0,4 3-2 15,-3 0 1-15,0-2 0 0,-1 4 0 0,-1-1 0 0,1 0 3 0,1 1-5 16,-3-2 4-16,1 1 0 0,-2 3-1 16,0-1 0-16,0 2 1 0,0 1-2 15,-3 0 0-15,-1 1 3 16,0 3-4-16,-3-2 2 62,3 0 0-62,2 3-2 0,-1 1 1 0,0 3 1 0,0-1-2 0,0 2 2 0,-3 0-1 32,3 0 0-17,-2 1 0-15,0-2 0 0,0 0 0 0,-2 0 0 16,3-2 1-16,2 0-2 0,-2-2 1 0,2 3 1 0,2-2-2 0,-4 2 2 31,0 4-1-31,1-2 0 0,-4 3-1 0,2-2 3 0,0 1-4 63,-1 4 3-63,3-4 0 0,-2-2-2 0,4 3 1 0,-1-5 0 31,2 1 0-31,0-1 0 0,0-4 1 0,0 0-2 0,0-2 1 0,0 1 1 0,-1 1-2 31,-2 2 2-31,-2 0 0 0,3 1-2 16,0 1 1-16,0-3 2 0,2 1-4 62,-1-5 3-62,0 2 0 16,1-1-2-16,0-2 1 0,-2 2 1 0,2-3-2 0,-1-2 1 0,1 1 1 16,0 1-2-16,-1-1 2 0,0 1 0 0,1-1-2 0,-3 3 2 0,3-1 0 0,-1 1-1 0,1 2-1 0,0-2 3 0,0 2-4 15,0 1 4-15,1 0-1 16,-1-2-2-16,3 1 1 0,-2 0 1 15,0-3-1-15,3 1 0 0,-3 0 0 0,0-1 0 0,2-3 0 0,-2 2 1 0,2 0-2 0,1 1-1 16,-1-1-9-16,0 1-34 0,5-1-29 0,0-1-47 0,3-2-86 0,-6 0-100 0</inkml:trace>
  <inkml:trace contextRef="#ctx0" brushRef="#br0" timeOffset="204033.6953">30740 6125 547 0,'0'0'0'0,"0"0"8"16,0 0 14-16,0 0 33 15,0 0-12-15,0 0-22 0,0 0-18 16,0 0-4-16,0 0 2 0,3-12 0 16,-3 18-1-16,2 3 36 0,1 4-19 15,3 1-3-15,0 4 1 0,-1 3-3 16,2 2 1-16,-2 2 8 0,3 2 7 16,-1 0-1-16,2-1 4 15,2-4-4-15,2 0-12 0,1-4 0 47,0-3-6-47,-2-3-4 0,0-1 1 0,1-2-3 31,-2-6 2-31,1-2 3 16,-1-1 4-16,0-3 6 0,0-7 4 0,-1-1 3 0,0-7-8 0,3-2-2 0,-2-2-1 0,1-3-2 16,0-5-6-16,-1-2-1 0,1-3 0 0,2-2-1 0,3 1-4 0,-3 2 0 78,5 4 3-78,-7 6-5 31,0 6-11-31,-7 6-26 0,0 6-27 16,-3 5-14-16,0 1-27 0,3 0-81 0,-3 4 3 0,-2 2-112 0</inkml:trace>
  <inkml:trace contextRef="#ctx0" brushRef="#br0" timeOffset="204578.1999">31286 6104 458 0,'0'0'0'0,"0"0"5"0,0 0 47 0,0 0 24 0,0 0 16 0,0 0-25 0,0 0-9 0,0 0-16 0,-10 185-17 0,7-152-6 0,0-1-3 0,-1 0-13 0,1-4 1 0,-1-3-2 16,-1 0-1-16,3-3 1 0,-1 1 0 15,1 3 1-15,-5-5 3 0,3-4-4 16,-3 2 0-16,-3-8 0 0,2 3-1 16,0-2 0-16,-1-1 1 0,2-3-1 15,0-3 0-15,2-3 2 16,4-2 11-16,0-8 15 0,1-9-18 16,1-4-8-16,6-6-1 0,5-5 3 15,0-2-4-15,2-3 0 0,2-1 3 16,1-3-1-16,1 0 2 31,1-5 4-31,3-1 16 0,-1 0 4 0,3 2 1 0,2 3 2 0,-2 5-2 47,1 2-2-47,-1 7 0 0,-1 7-9 0,-2 5 2 0,-7 9-5 0,-1 5-9 0,-3 2-7 31,-2 11 0-31,1 3-4 16,-5 9 5-1,-4 6 4-15,0-3-5 0,-4 4 0 0,-6 0 2 16,-2-1-2-16,-6-1 3 0,-3-3-4 0,-2-1 2 0,-1-7-2 0,-1-4-19 0,4 0 13 0,0-5-1 16,5-1-26-16,4-3-14 0,3-4-18 0,0 0-42 62,5-4 0-62,2-5-16 0,2-2-97 0,0 0-78 16</inkml:trace>
  <inkml:trace contextRef="#ctx0" brushRef="#br0" timeOffset="204997.6828">31647 6068 631 0,'0'0'0'0,"0"0"14"0,0 0-13 0,0 0 48 0,0 0-12 0,0 0 6 0,0 0-20 0,0 0-4 0,7 110 1 16,-10-90 0-16,1-2-3 0,-1-3 0 15,-4-4-3-15,3 0 0 0,0-4-8 16,-1-1-2-16,1-3-1 0,-2 1 0 16,0-4-2-16,-1 0 3 0,4-4 4 15,3-8 0-15,3-3-1 16,9-5-2-16,5-4 6 0,1 1 2 16,3 1-5-16,0 0 0 0,4 5 13 15,3 0 15-15,-2 4 9 0,3 1 4 16,-4 5 6-16,-2 2-20 47,-4 5-5-47,-3 0-19 0,-3 12-10 31,-5 5-2-31,-3 7-1 0,-5 1 4 16,0 2 2-16,0 0-6 0,0-3 4 0,5-1-4 0,0-3-24 0,2-2-10 15,2-3-29-15,-3 0-49 0,1-2-14 0,-2 3-73 0,-5-2-201 0</inkml:trace>
  <inkml:trace contextRef="#ctx0" brushRef="#br0" timeOffset="208861.9903">31134 7156 559 0,'0'0'0'0,"0"0"16"16,0 0 11-16,0 0-10 16,0 0-9-16,0 0 4 0,0 0 6 15,0 0 13-15,-51-20 25 0,35 20-6 16,-3 2-8-16,0 2-11 0,-1 0-17 16,0 3-7-16,-1 1-2 0,-3 5-4 15,-2 1 0-15,0-2-1 16,1 4 0-16,2-1 6 0,2 4 7 15,4 0 4-15,5 4-8 0,6-1-6 16,3 3 1-16,3 3 0 63,9-4 0-63,7 0 1 0,4-4 1 0,6 1 2 0,3-7 0 0,-1 1-2 0,2-6-5 15,-4-3 2 16,-4-1 0-31,-1-4-1 0,-2-1-4 0,-4 0-64 0,0-7-51 0,2-6-41 32,-1-6-87-32</inkml:trace>
  <inkml:trace contextRef="#ctx0" brushRef="#br0" timeOffset="209193.3089">31392 6784 712 0,'0'0'0'0,"0"0"99"0,0 0-43 0,0 0-44 0,0 0-9 0,0 0 1 0,0 0 8 0,0 0-3 0,0 0 2 0,-39 137 2 0,46-99 7 0,-2 2 5 0,2 5-5 0,-6 3-9 0,-1 1 1 0,0 0 0 16,-2-4-6-16,-4-1 1 15,2-4-5-15,1-5 0 0,0-4 0 16,2-5-1-16,1-2-2 15,0-3 2-15,1-2-1 16,0 0 1-16,3 0-2 0,-1-3-33 0,4 2-4 16,0-1-10-16,1-3-37 15,3 0-12-15,1-4-17 0,-2-2-98 0,0-5-177 63</inkml:trace>
  <inkml:trace contextRef="#ctx0" brushRef="#br0" timeOffset="209336.1362">31586 7354 964 0,'0'0'0'0,"0"0"-27"0,0 0 27 0,0 0 0 0,0 0 0 0,0 0 3 0,0 0-4 0,0 0-16 0,-11 173-5 15,11-168-28-15,-1-5-26 0,1-1-11 16,0-6-58-16,1-12-123 0</inkml:trace>
  <inkml:trace contextRef="#ctx0" brushRef="#br0" timeOffset="209461.2359">31625 7121 810 0,'0'0'0'0,"0"0"0"0,0 0-14 0,0 0 7 0,0 0-63 0,0 0-65 0,0 0-14 0,0 0-100 0</inkml:trace>
  <inkml:trace contextRef="#ctx0" brushRef="#br0" timeOffset="209776.9919">32000 7268 734 0,'0'0'0'0,"0"0"-17"0,0 0 30 0,0 0 37 0,0 0-15 15,0 0 24-15,0 0 4 0,0 0-21 16,-14-26-20-16,1 33-13 16,-1 1-1-16,-2 1-6 0,-1 4 0 15,0 4-1-15,2 0-2 0,1 5 1 16,5-1 0-16,2 5 0 0,5-1-2 16,2 3 3-16,3-2-2 0,6-1 1 15,6-3 0-15,3-2 7 16,-1-1-4 31,2-3-2-47,-4-4-1 0,1-4 0 0,-1-2-58 0,2-3-28 0,-2-3-16 47,-2-3-35-47,4-5-112 0</inkml:trace>
  <inkml:trace contextRef="#ctx0" brushRef="#br0" timeOffset="210196.754">32057 7310 569 0,'0'0'0'0,"0"0"-107"0,0 0 122 0,0 0 15 0,0 0-13 0,0 0 37 0,0 0 30 0,0 0-45 0,0 0-31 0,-104 57-11 0,110-52 1 0,6-2-6 0,5-1-15 0,3-2 1 0,3 0 2 0,2 3 6 0,-2 2 13 15,-4 3 0-15,0 2 2 16,-5 0 39-16,-1 3 8 0,-2-1 10 15,-2 3 5-15,-3-2-3 0,1-1-4 16,-6 2-13-16,-1-4-6 0,0-2-13 16,0 1-13-1,0-1-7-15,0-4-4 0,0-3 0 0,0 1 0 0,0-2-15 16,0-7 19-16,0-7-5 16,3-5-10-16,2 2 1 15,-2 1 2-15,6 6 0 0,0 1 6 16,-1 5-2-16,7-2 1 0,-1 6 2 78,-1 0 2-78,2 7 6 0,-1 7 2 0,-3 0-2 0,0 2-3 0,-3 5-1 0,1-1 0 0,-2-2-4 31,-4 0 2-31,5-2-1 0,-1-3-17 0,1-5-10 0,1-6-20 0,-3-2-50 31,2-2-10-31,2-6-23 0,2-3-58 0,0-8-39 0</inkml:trace>
  <inkml:trace contextRef="#ctx0" brushRef="#br0" timeOffset="210460.0368">32619 6935 717 0,'0'0'0'0,"0"0"15"0,0 0-7 0,0 0 20 16,0 0 58-16,0 0-25 0,0 0-20 15,0 0-18-15,0 0-7 0,46 336-5 16,-43-271-5-16,-3-4 0 16,0-7-4-16,0-9 0 0,-1-7 0 15,0-5 0 17,-2-5-2-32,3-9 0 0,0-4 4 0,2-6-5 0,0-6-13 0,-2-1-32 0,-2-2-38 0,-1-11 15 15,-3-5-52 1,1-8-67-16,-5-8 4 0</inkml:trace>
  <inkml:trace contextRef="#ctx0" brushRef="#br0" timeOffset="210565.8017">32541 7277 801 0,'0'0'0'0,"0"0"53"0,0 0-29 0,0 0 22 0,0 0-12 0,0 0-20 0,0 0-7 0,0 0-8 0,0 0 2 0,316 5-2 15,-284 10-111-15,-7 1-82 0,-9 0-119 16</inkml:trace>
  <inkml:trace contextRef="#ctx0" brushRef="#br0" timeOffset="211672.2698">29307 7636 512 0,'0'0'0'16,"0"0"-1"-16,0 0 20 0,0 0-13 16,0 0-4-16,0 0 6 0,0 0 24 15,0 0 19-15,-70-36-10 0,58 36-10 16,-4 10-12-16,1-2-9 0,-1 5 0 16,6 0-2-16,2 0 0 0,6 2-1 15,2 1 2-15,6-1 2 16,9 4 11-16,8 0 4 0,0 3-5 15,11 3-1-15,-1-2-12 0,0 4-8 16,-3-1 0 47,-6-5 7-63,-5 1-7 0,-8-3 0 15,-4-6 6-15,-6-1-5 0,-1-5 4 0,-2-1 6 0,-5-2 6 0,-3-2-3 0,-4-2-9 0,-3 0-5 0,-7 0 0 0,-6 0 4 0,-7 0-4 0,-5 0 0 16,-3-1 1-1,-3 1-2-15,3 0 2 0,3 0-1 0,8 0 0 0,6 0-20 0,11 0-9 32,6 0-36-32,9-3-21 0,4 0-52 0,12 1-136 0,7-5-18 62</inkml:trace>
  <inkml:trace contextRef="#ctx0" brushRef="#br0" timeOffset="212019.0307">29495 7888 455 0,'0'0'0'0,"0"0"-3"0,0 0 25 0,0 0 19 0,0 0 12 0,0 0-2 0,0 0-11 0,0 0-12 0,0 0-12 0,-27 168-4 0,38-157-7 0,5-6 3 0,-3-1-1 0,1-4-1 0,1-1 6 0,0-7 6 15,-1-5-7-15,2-3-3 0,-4-3-3 16,-1-1 1-16,-1-5 16 16,-2 1-3-16,-3-1-7 0,-1 1-2 15,-4 3 0-15,0 2 14 0,-6 5 3 32,-1 2-12-32,-5 5-5 0,2 4-2 0,2 3-6 0,2 0-4 46,3 3 1-46,0 2-16 0,2 3-31 0,1 0-23 32,0 1-49-32,6 1-79 0,1 1-10 31</inkml:trace>
  <inkml:trace contextRef="#ctx0" brushRef="#br0" timeOffset="212789.3359">29853 8099 416 0,'0'0'0'0,"0"0"19"0,0 0 10 16,0 0 2-16,0 0-18 0,0 0 17 15,0 0 48-15,0 0 1 0,0 0-14 16,22 12-11-16,-21-20-22 16,1 0-13-16,-2 1-6 0,0-2-4 15,0 2 2-15,0 2 1 0,0-3-5 16,0 0-3-16,0 1-3 0,0 1 1 16,0-1-1-16,0 1-1 15,0-1 0-15,0 0 0 0,0 3 0 16,1 3 1-16,-1 0 0 0,0 0-1 15,0 1 0-15,-3 0 7 0,0-1-8 16,1 1 2-16,-2 0 0 0,2 0-1 16,1 0 0-16,1 0 4 0,0 0-4 15,0 0 0-15,0-2 2 0,0 0-2 16,0-3 0-16,0 1 1 16,0 0-1-16,1-1 11 0,-1 3-4 15,0-3-1-15,0 3 0 0,2-2-3 16,0-3-3-16,0 1 0 0,0 0 2 15,0-5-3-15,1-5 1 0,-1 0 3 16,0-8 6 15,-2-3 8-31,0-2-5 0,0-4-1 0,-2-1-3 0,-2 4 0 0,0 4-8 0,0 5 0 32,3 5 5-32,-1 3 1 0,2 4 1 0,3-2-4 0,5 2-6 0,8 1 2 15,1-4 1-15,7 5 0 31,4-7-1-31,6 5 1 0,1-2 0 0,2 2 0 0,-3 5 3 63,-4 4-4-63,-8 0 1 0,-10 4 0 0,-3 5-137 0,-9 4 51 16,-1 0-6-16,-10 3-87 0,-5 3-17 0,-5-5-176 0</inkml:trace>
  <inkml:trace contextRef="#ctx0" brushRef="#br0" timeOffset="212940.142">29861 7835 728 0,'0'0'0'0,"0"0"32"0,0 0-16 0,0 0-24 16,0 0-58-16,0 0-6 0,0 0 18 15,0 0-43-15,194-56-80 16</inkml:trace>
  <inkml:trace contextRef="#ctx0" brushRef="#br0" timeOffset="213200.9418">30247 7518 778 0,'0'0'0'0,"0"0"30"0,0 0 23 0,0 0-32 0,0 0-13 15,0 0-5-15,0 0 22 0,0 0-8 16,0 0-10-16,-6 210 6 0,5-153 9 15,-1-3-4-15,0-5-8 16,2-5-5-16,0-7-5 0,8-3 0 16,3-8 5-16,-3-1-6 0,-2-7-8 15,-1-7-17-15,-5-5-9 0,0-4 3 78,0-2 6-78,-5-9-60 0,-3-3-85 0,-7-8-5 0,1-6-45 0</inkml:trace>
  <inkml:trace contextRef="#ctx0" brushRef="#br0" timeOffset="213297.2922">30133 7813 612 0,'0'0'0'0,"0"0"110"0,0 0-13 0,0 0-36 0,0 0-19 0,0 0-22 15,0 0-15-15,0 0-6 0,0 0-72 16,271 6-11-16,-251 8-52 16,-7 0-71-16,-1-3-1 0</inkml:trace>
  <inkml:trace contextRef="#ctx0" brushRef="#br0" timeOffset="214008.0381">30525 7810 433 0,'0'0'0'0,"0"0"108"0,0 0-46 16,0 0-2-16,0 0 5 0,0 0 2 15,0 0-19-15,0 0-6 0,0 0-9 16,58 89-9-16,-48-70-6 0,-1-2-2 16,-2 1-9-16,0-5-3 0,-4-3-4 15,3-1 0-15,-1-6 4 0,-1 2-4 16,2-5 0-16,-3 0 11 16,3-2-7-16,-1-4-1 0,5-5 0 15,-2 3-4-15,0-4 2 0,-2 2 4 16,0 0-7-16,-1 1 2 0,1 6 0 15,-1 3-5-15,-2 4 2 0,1 6 1 16,-2 5 0-16,0 0 3 16,-2-2-2-16,4-2-22 0,0-2 18 15,0-5 4-15,2-4-2 0,-2 0 4 16,4-4 2-16,1-7-3 0,1-1 0 16,1-1 3-16,1-3-3 0,0 1 0 62,-1-2 0-62,-1 5 0 0,-1 0-25 0,2 3-53 31,-1 8-55-31,-1 1-48 16,-2 0-22-16</inkml:trace>
  <inkml:trace contextRef="#ctx0" brushRef="#br0" timeOffset="214700.2811">30969 7861 672 0,'0'0'0'0,"0"0"4"0,0 0-2 0,0 0 53 0,0 0-15 0,0 0 26 0,0 0 0 0,0 0-15 0,0 0-28 0,22-26-14 0,-26 30-7 0,-3 1-2 0,-2 3 0 15,2 1 0-15,-1 5 1 0,2-1-1 16,2 2-1-16,2 0 1 0,1-4-1 16,1-4 1-16,0-1 0 0,0-4-2 15,3-2 2-15,4 0 2 16,0-6-2-16,8 0 8 0,-1-4-8 15,3 1 0-15,2-1 3 0,2 4-5 16,0 2 4-16,-3 2 7 31,1 2 3-31,-6 0-9 0,3 0 0 0,-5 2-5 0,-3 2 4 0,1-2 1 32,-2 0-3-32,-2 0 0 0,0-2 4 0,0 0-4 0,-3 1 0 0,-2-1 3 15,0 3-4-15,0 0 0 0,-5 0 2 16,-2 3 6-16,-2 3-5 47,2-1 0-47,0 3-4 31,-2-1 2-31,5 3 0 0,2-7 0 0,1 3-1 0,1-6 1 0,5-3-4 0,5 0 7 0,3-2 0 0,-2-5-2 0,3-3 1 16,1-1-2-1,-1 3 0-15,1-3 1 0,3 3-1 0,-1-1 10 0,5 2-7 63,0-1-1-63,0 2-1 0,2 1 0 0,-2-3-1 0,0 4 0 15,-3 0 0-15,-3 1 3 0,3-3-5 0,-4 1 2 16,-1-1 0 15,0-1-3-31,-3 1 2 0,-2 0 1 0,0-3 0 0,-3 3 0 0,-3-2 2 0,-2 1-3 0,-1 3 2 0,0 0 3 0,-1 4-7 0,-5 0 6 16,-4 0-2-1,0 0-2-15,-1 0-1 0,-3 4 2 0,-1 3 0 63,2 3 0-63,2 1 0 0,2 4 2 0,5 3 0 0,3 2 0 16,1 5-2-16,4-4 0 0,8 1 7 0,3 2-5 0,1-3 1 0,5-3-1 15,-1-5-3 1,3-1 2-16,2-3 2 0,0-3-3 15,3 2 0-15,1-6-74 0,-6-1-112 0,-1-1-95 0,-9-1-241 0</inkml:trace>
  <inkml:trace contextRef="#ctx0" brushRef="#br0" timeOffset="220040.9945">31383 10028 197 0,'0'0'0'16,"0"0"145"-16,0 0-71 0,0 0-20 15,0 0-8-15,0 0-14 0,0 0-10 16,0 0-15-16,-8 22-1 16,7-19-2-16,0-1 7 0,0-2-4 15,0 0-2-15,1 1 0 0,-1-1 6 16,-3 1 6-16,3-1-2 0,-3 1-6 15,1 6 4-15,-2 2 0 16,0 2 16-16,-1 4 19 0,-4 5-19 16,3 3-6-16,-2 3-2 0,0-1-7 15,-1 2-8-15,4-3-4 0,0 0 0 78,-1 1 0-78,1-4-3 0,3 1 2 0,0 0 2 0,3-3-3 16,0 0 0-16,0 1 1 31,0-3-1-31,0 4 0 0,-1-1 2 0,-4 4-2 0,-2-1 0 16,-3 1 5-16,-1 2-5 16,0-1 0-16,2-2 4 0,-1 0-5 0,1-3 2 0,-1-2 1 31,0 0-3-31,5-1 2 0,-1-5 0 47,2-2-2-32,-2-1 2-15,2-2 10 0,2-3 7 0,-4 2-9 32,4 1-2-32,-1 0-6 0,-2 2 1 0,3-2-1 0,0-1-2 0,-1 2 2 0,-2 2 0 0,4-4-1 0,0 2 0 15,1 0 7-15,0-4 3 0,0 3 4 0,2-5 7 0,5 1 19 16,-2-2-3-16,5-1-1 0,3-3-12 0,3-4-15 0,-2 0-6 62,-2 2-3-62,-5 0 0 0,-3 3-40 0,-2 2 18 16,-2-2 20-16,1 2 1 0,2 0-27 0,-1-1-16 0,-1 1-9 0,0 0-31 0,1 0-46 31,-2 0-95-31</inkml:trace>
  <inkml:trace contextRef="#ctx0" brushRef="#br0" timeOffset="225317.9691">12687 6084 458 0,'0'0'0'0,"0"0"76"16,0 0-19-16,0 0-11 0,0 0-11 15,0 0 5-15,0 0-17 0,0 0 3 16,-25-77 1-16,18 70-11 0,2 1-1 15,-1 1 9-15,0 0 9 0,-2 2 4 16,1 1 2-16,-7 1-8 0,-1 1-9 16,-2 0-6-16,-5 7-7 15,-1 2 0-15,-8 2 1 0,-4 2-5 16,-6-1-1-16,-3 0-2 0,-4-1 1 16,-3-1-2-16,-1-1 6 31,-1 0 10-31,0-1-14 0,3 1-1 62,0 3 0-62,2-2-1 0,1 0-2 0,1 1 2 0,1-2-2 47,7 1 0-47,4-1 2 0,9 0-2 0,8-3-13 0,5-1-3 0,5-2-5 0,5-1-22 0,1 1-18 16,1 3 3-16,0-2 0 0,0 0-12 0,2-1-31 0,2-1-110 0,0-2-162 0</inkml:trace>
  <inkml:trace contextRef="#ctx0" brushRef="#br0" timeOffset="225673.9073">11912 5900 609 0,'0'0'0'0,"0"0"88"0,0 0-19 0,0 0-11 0,0 0-16 0,0 0 10 15,0 0-10-15,0 0-24 0,-57-31-16 16,32 64 1-16,1 3-2 0,-3 7-1 16,3-2 0-16,-1 0 3 0,3-4-2 15,-1-5 6-15,5-3 4 0,0-2 3 16,4-4-5-16,3-3 1 0,2-3-4 16,6-2-2-16,3-4-2 15,8 0 1-15,9-3 3 16,10-2 2-16,9-2 9 0,6-4 0 0,9 0-7 15,5 0-8 1,4-6 0-16,2 2 0 0,0 2-4 0,1 2-188 78,-7 0 8-78,-6 0-215 0</inkml:trace>
  <inkml:trace contextRef="#ctx0" brushRef="#br0" timeOffset="235913.0026">31297 9147 515 0,'0'0'0'16,"0"0"159"-16,0 0-76 0,0 0-31 15,0 0-22-15,0 0 4 0,0 0-6 16,-9-44-6-16,5 40-2 0,-4-1 8 16,1 4-3-16,-2-3-17 0,-2 4-7 15,-3 0 0-15,-3 1-2 0,0 5 0 16,-4 3 2-16,1-1 0 16,-1 4-2-16,0 1 1 0,5 5 0 15,1 0 0-15,4 3-4 0,3-2 4 16,1-1 0-16,3 1 0 0,2 0 1 31,2 0-1-15,1 0-4-16,8 1 4 0,3 1 0 31,5-1 12-31,0-1-7 0,1 0-2 0,1-5-1 0,-3 1-1 0,5-1-2 0,-1-1-121 0,4-4 32 16,-1-2-100-16,-1-7-114 15</inkml:trace>
  <inkml:trace contextRef="#ctx0" brushRef="#br0" timeOffset="236291.3409">31563 9299 727 0,'0'0'0'0,"0"0"44"0,0 0-34 0,0 0 22 0,0 0-17 0,0 0-6 16,0 0 0-16,0 0 4 0,0 0 3 15,-100 72 3-15,88-50 6 0,3-2-12 16,2-1-9-16,3-2-1 0,1-3 1 15,3-1-3-15,3-5 2 0,7-2 4 16,3-3 17-16,3-3 7 16,3-5-5-16,1-4-8 0,2-5-6 15,1-1-3-15,-2-5-3 0,-2 1 5 32,-3 1 3-32,-4 1-5 15,-8 4 0-15,-4 5-1 0,-3 0 3 0,-8 4-9 0,0 4-3 0,1 0-8 16,-2 3-27-16,1 7-36 0,1-1-37 15,3 4-8 32,2-1-79-47,2-3-235 32</inkml:trace>
  <inkml:trace contextRef="#ctx0" brushRef="#br0" timeOffset="236963.4157">31875 9456 686 0,'0'0'0'0,"0"0"13"0,0 0 21 0,0 0-7 0,0 0-3 0,0 0 2 0,0 0-8 0,0 0-2 0,-72 32 5 0,58-19 6 0,-1-1-15 0,4-1-4 0,4 1-4 0,1-2-5 0,6-3 2 16,0-2 2-16,1-2-1 0,9-3 20 15,2-3 11-15,5-4-4 16,2-7-8-16,4-3-4 0,4-3-7 15,1-6 5-15,5-2 6 0,3-5 3 16,2-2-3-16,-3-2-13 63,-5 0-8-63,-3-1 0 0,-3 0 5 0,-5 4-5 0,-3 2 0 0,-2 2 4 31,-8 11-5-31,0 2 2 15,-2 4 11 1,-4 6 0-16,0 0-2 0,0 2-8 0,-5 3-4 0,1 2-6 0,-4 6 3 16,-8 11 0-16,-2 10 8 0,-2 5-3 0,-1 5 0 47,0 4 0-47,1 2 2 0,3-2-4 0,1-3 2 15,6-1 1-15,3-6-2 0,3-3 0 0,4-5 1 31,0-4 0-31,7 0-2 0,2-2 2 0,5-3 0 0,4-6-1 0,1 2 4 0,5-6-3 16,1-1 0-16,-2 0 5 0,0-3-7 0,-3 0 4 0,-6 0 1 0,-4-5-3 0,0 0 0 16,-6-2 7-16,0-1-3 0,-1-2 4 0,-1 0-1 0,0-2-4 0,-2 2 0 0,-4 1-2 62,0 4-2-62,-5 0-1 31,-4 2 1-15,5 3-9-16,-3 0 10 0,-1 5 0 0,2 4-6 0,1 7 6 0,-3 2 0 0,8 1-6 0,2 1 7 16,1 1-1-16,5-1 0 62,2 0-1-62,6-2 2 0,2-2-2 0,3-1 2 0,5-3 2 31,3 1-4-31,0 1-249 16,0-3-60-16</inkml:trace>
  <inkml:trace contextRef="#ctx0" brushRef="#br0" timeOffset="238225.0863">9634 5609 254 0,'0'0'0'0,"0"0"174"0,0 0-54 16,0 0-42-16,0 0-13 16,0 0-4-16,0 0-8 0,0 0-12 0,-27-69-5 15,26 64-6-15,-2-3 3 0,1 5 17 16,0 2-27-16,-1 1-27 16,-6 5 3-16,-2 5-1 0,-4 4 4 15,-4 2 0-15,-3 5 1 0,0 1-4 16,4 2 1-16,1 0 0 0,5-1 1 15,5-2-1-15,4-2-4 16,3 1 3-16,1-1-2 16,6-1 5-16,0-5-2 62,1 1 0-62,3-4 2 0,0 2-2 0,0-2 0 16,3-3 0-16,1 1-26 0,1-5-17 31,0-3 1-31,3 0-19 0,2 0-64 0,0-2-54 0,1-2-84 0</inkml:trace>
  <inkml:trace contextRef="#ctx0" brushRef="#br0" timeOffset="238491.5724">9776 5747 454 0,'0'0'0'0,"0"0"64"0,0 0 17 16,0 0-67-16,0 0-8 16,0 0 16-16,0 0 8 0,0 0-3 15,0 0-8-15,-84 88 1 0,79-69 1 16,-2-1-5-16,5-4-12 0,2 0 2 15,1-4 9-15,7-5 0 0,-1 0-1 16,3-5 6-16,2 0 10 0,4-5-6 16,-3-4-3-16,6-2-5 15,-3-3 3-15,2 0 10 0,0-2-3 16,-3-1 0-16,0-3 7 0,-7 3-5 16,-5 1-7 15,-3 2 0-31,0 3-4 0,-7 2-3 0,0 0-12 15,-5 6-1-15,0 2-2 32,0 1-8-32,0 0-21 0,4 2-22 0,1 4-47 0,2 2-12 0,2 2-54 0,0-3-171 15</inkml:trace>
  <inkml:trace contextRef="#ctx0" brushRef="#br0" timeOffset="239158.8271">9972 5789 660 0,'0'0'0'0,"0"0"40"0,0 0 19 15,0 0-42-15,0 0-9 0,0 0 21 0,0 0-11 0,0 0-6 0,-22 40 7 16,13-25 1-16,-1 1-6 0,2-1-5 16,1-1-3-16,4 0-1 0,1-6-3 15,2 1 0-15,0-7-1 0,4-1 4 16,5-1 3-16,2 0 11 15,1-8 2-15,2-2-11 0,2-6-6 16,2-1 5-16,1-5 3 0,3-5 5 16,0-1 17-16,0-3 0 15,2-1-12-15,-2-4 1 0,1 1-15 16,-6-3-8 0,3 5 0-16,-6-1 5 0,-1 6-6 0,1 3 2 0,-8 4 1 15,2 5-3 32,-5 6 2-47,-2 4 3 0,0 4-1 0,-1 2 1 0,0 0-8 0,-4 0-9 0,-6 6 18 47,1 6-6-47,-1 7-2 0,-5 6 4 0,2 6-2 16,-6 6-17-16,3 2-1 0,-1-1 4 0,5 0 6 0,3-3 7 0,4-6 0 0,4-2-2 0,1-7 5 0,4-3-2 0,7-3-2 78,0-4 3-78,3-1 0 0,4-3 1 0,3-3 0 0,0 0 2 0,5-3-4 0,-2 0 2 15,0-2 1-15,-1-3-3 16,-3-3 2-16,0-3 2 16,-5 2-2-16,-1-4 1 0,-6 4 1 0,-5 2 15 0,-3-2 11 0,-1 4-10 0,-4-1-14 0,-5 3-2 31,-3 1-4-31,-4 0-2 0,1 2 6 0,0 4 9 0,2 3-14 0,4 4 4 62,5 1-2-62,-2 1 0 0,6 1-1 0,1 1 2 0,6 0-2 0,4-1 2 0,4 1 4 0,6 1-6 0,3 2-37 0,4 1-137 32,-2 0-309-32</inkml:trace>
  <inkml:trace contextRef="#ctx0" brushRef="#br0" timeOffset="252634.3517">10787 8979 288 0,'0'0'0'16,"0"0"19"-16,0 0-10 0,0 0-3 15,0 0-4-15,0 0 0 0,0 0 1 16,0 0 28-16,57-34 21 0,-53 30 11 15,1 0-6-15,-1 2-17 0,0-2 16 16,-2 2 7-16,-2 1-23 0,0-1-3 16,0 2 43-16,0 0 8 15,0 0-22-15,1 2-14 0,0 0-14 16,-1-1-4-16,0 3-2 0,0-1-3 16,0 1-10-16,1 4 3 0,0-5 1 15,1-1 7-15,2-2 9 16,-2-1 0-16,2-4 7 0,6-9 23 15,1-9-14-15,10-13-15 0,7-7-8 16,10-6-3-16,7-2-19 0,4 4-11 16,4 2-24-16,-6 7-21 0,-9 7-28 47,-7 9-22-47,-10 4 3 0,-8 11-18 0,0 3 10 0,-2 4-1 0,-4 4-85 62,3 6-72-46,-5 4-186-16</inkml:trace>
  <inkml:trace contextRef="#ctx0" brushRef="#br0" timeOffset="252994.6521">10928 10100 672 0,'0'0'0'15,"0"0"158"-15,0 0-45 0,0 0-23 16,0 0-28-16,0 0-32 0,0 0-15 15,0 0-10-15,751-451-10 0,-585 373-755 16</inkml:trace>
  <inkml:trace contextRef="#ctx0" brushRef="#br0" timeOffset="257880.2356">8708 11239 427 0,'0'-2'0'15,"0"-3"94"-15,0 1-26 16,-1 1-16-16,-1-2-17 0,-1 1-1 16,-5 0 3-16,2 2-6 0,-1-1-9 15,-2 3 2-15,0 0-10 0,-1 3-10 16,0 3-4-16,-3 1 0 0,-1 2 2 15,0 2-2-15,1 2 0 0,-3-1 2 16,2 3-2-16,-2 1 0 0,1 3 15 16,0 0-6-16,2 1 4 15,1-1-5-15,1-3-6 0,2 0 1 16,2-2-3-16,3-1 0 31,-2-2 0-31,3-1 1 0,0-2-1 47,2 0 0-47,1-2 1 0,0 0 4 0,0-1 7 16,0-2-1-16,4 1 1 15,-1 1-4-15,4 0 0 0,0 0-4 0,-1-2-1 0,1 0-1 0,4-1 0 78,0-2 6-78,-1 0 0 0,2-7 2 0,0 1 2 0,-1-3-7 32,3-1-3-32,-2-2 1 0,2-4 1 0,-1-2-4 15,1-2 0-15,-1-2 6 0,-1 1 1 0,0-1 14 0,-2 3 6 0,-2 4 0 16,-4 7-5-16,-2 3 3 0,-2 2 11 0,0 0 2 0,0 3-12 0,-1 0-14 0,-1 4-7 0,-1 3-5 62,-2-2 0-62,2 7-3 0,2 0 3 0,0-1 0 0,1 5-1 0,0 3 1 0,3 0 0 16,5 1 0 15,4 3 8-31,-1-2-5 0,2 0 2 0,-1-5-2 0,-1-4-4 32,2 0 2-32,0-5 2 0,-1-1-3 0,0-2 0 0,-4-1 3 0,2-1-4 0,-1-2-5 0,-4 0-27 0,2 0-41 0,-1-2-24 0,-1 0-15 62,0 0-93-62,1-1-57 0,-3-2-80 16</inkml:trace>
  <inkml:trace contextRef="#ctx0" brushRef="#br0" timeOffset="258387.4624">8987 11329 386 0,'0'0'0'0,"0"0"146"0,0 0-85 0,0 0-1 0,0 0-27 16,0 0-14-16,0 0 24 0,0 0 8 15,0 0-12-15,4-7-20 0,-8 17 17 16,-2-1-8-16,4 1-7 0,-2 3-7 16,4 2-8-16,-2 1-3 0,-1 1 1 15,2 1 0-15,-2-1-3 0,3 0-1 16,0-2 0-16,0-1 3 16,0-3-3-16,4-3 0 0,0 0 1 15,-2-3-1-15,4-2-1 0,-1-1 1 16,-1-1 4-16,3 1 2 0,-2-2-2 15,2 0 0 1,1 0 4-16,-3-3 2 0,4-2-1 0,2-2 0 0,-4-2-1 63,3 1 2-63,-1-3 0 15,1-1-3-15,-1-2 0 0,1 1 1 0,-2-1-4 0,-1 2-3 31,2 5 1-31,-3-2-2 0,1 3 0 0,-2 4 0 0,-2 1 1 16,-2 1-1-16,-1 3 0 0,0 6 6 0,0 4 7 0,0 5 1 16,0 1-2-16,0 2-3 0,3-1 1 0,0-2-5 0,3-5-2 0,-1-1 3 0,2-5 2 62,2-2 1-62,-1-1 4 0,3-4-3 16,-2 0 1-16,2 0-2 0,-1-4-5 31,-2-1-4-31,-1-1 0 0,-1 2 4 0,3 0-4 0,-4-2-63 16,2 3 3-16,-2 1-30 15,2-1-7-15,-4 2-50 0,4-2-100 0,-2-3 25 16</inkml:trace>
  <inkml:trace contextRef="#ctx0" brushRef="#br0" timeOffset="258633.1441">9448 11068 512 0,'0'0'0'0,"0"0"177"16,0 0-92-16,0 0-14 15,0 0-22-15,0 0-5 0,0 0 15 16,0 0-15-16,0 0-17 0,3-87-20 16,-4 105-2-16,1 8-2 0,0 10 0 15,0 6 5-15,1 2 3 0,2 2-3 16,2 0 4-16,0-1 1 0,2 0 1 16,-1-5-7-16,2-1-4 15,-4-4-2-15,3-3 1 47,-5-4 0-47,4-5-2 0,-5-2 0 0,0 0 0 0,-1-4-29 0,0-1-13 0,0-3-14 0,-1-5-45 0,1-2-26 31,0-4-74-31,-3-2-106 0</inkml:trace>
  <inkml:trace contextRef="#ctx0" brushRef="#br0" timeOffset="258767.299">9410 11335 471 0,'0'0'0'0,"0"0"261"0,0 0-167 16,0 0-69-16,0 0-29 0,0 0-129 15,0 0-88-15,0 0-57 0</inkml:trace>
  <inkml:trace contextRef="#ctx0" brushRef="#br0" timeOffset="259562.3997">9665 10979 703 0,'0'0'0'0,"0"0"174"0,0 0-62 0,0 0-76 0,0 0-27 0,0 0-6 0,0 0 1 16,0 0 0-16,0 0-3 0,34 202 2 15,-28-154-2-15,0-1 0 16,2-4 3-16,-4 0-2 0,-3-10-2 15,-1-2 0-15,0-3 4 0,0-6-4 16,-2-3 0-16,0-5 2 0,1-2-2 16,1-7-33-16,-3-5-7 0,3 0-18 15,0-6 26-15,0-8 23 0,6 1 3 16,-1-4 7-16,3 3 5 16,2 1 16-16,0-2 12 0,2 3 2 15,0 4 0-15,0 0-8 0,2 3 0 16,3 4 5-16,-3 1-1 0,-1 3-10 15,-2 10-13 1,-4 4-3-16,0 3-3 0,0 2 1 0,-2-1 3 16,1-5-5 15,1-2-2-31,1-1 0 0,3-5 2 31,6-4-2-15,-3-2-18-16,3-2-7 0,0-2-15 31,-1-3 12-31,0 2-4 0,-2-6 0 0,-2 3 9 0,-1 0-10 0,2-2-25 0,-2 0 12 0,0 2 14 0,-2-1 0 16,-2-2 3-16,-2 0 1 0,5-1 20 0,-5-2 12 62,3 3 13-62,-1 0 22 0,-2 0 13 0,2 1 14 0,-6-2 6 0,1 1-20 31,-1 2-8-31,-1 1-6 0,0 1-17 0,-1 2-14 0,-7 1-4 0,1 2 0 16,-2 2-3-16,0 6 0 16,-2 1-17-16,2 1 4 0,1 1 3 0,-1 1 9 0,2 1 0 78,4 3-2-78,1 0 4 0,2 1-1 0,0 1 0 0,3-1 0 0,5 1 3 0,0-6-4 0,2 4 2 31,-2-5-1-31,3 3 0 0,-4-1 0 0,0-3-1 0,2-1-106 16,2-1 22-16,0-1-8 15,0-5 11-15,3 0-12 0,1-2-28 0,2-1-83 0,1-6-53 0</inkml:trace>
  <inkml:trace contextRef="#ctx0" brushRef="#br0" timeOffset="260038.8615">10337 11476 465 0,'0'0'0'0,"0"0"144"0,0 0-44 0,0 0-49 0,0 0-27 0,0 0-8 0,0 0 11 0,0 0-5 0,0 0-16 0,-90-25-5 0,82 32 1 0,3 4 3 0,-1 1-3 0,0-1-2 16,2 1 0-16,-1 3 2 0,2-3-2 0,1 4 0 15,1-3-1-15,1 1-18 0,0-1 1 16,3-2 8-16,0 1-11 0,3-1-44 16,2-2-40-16,-3-3-3 0,8-3 16 15,-1-3 17-15,0 0 49 16,3-6 28-16,-3-1-1 0,0-1-2 15,0-1-74-15,-1 1 37 0,-1 1 32 32,-2 0 9-32,0-1 19 0,1 1 59 0,0 1 9 0,-2 0 0 0,2 1 10 31,1-1-7-31,-3 3-25 62,-2 3-17-62,-2 0-16 16,2 1-17-16,-3 10 1 0,-1-1 5 0,1 1 2 0,-2 3-3 0,0 1-8 0,0-1-2 0,-2 1 0 16,2-1-4-16,-2-1-6 0,0-5-2 15,1-2 3-15,-2-4-4 0,3-2 0 0,0 0 0 0,0-6 2 0,0 0 5 0,5-7-5 0,2 1-2 0,2-3 0 0,2 1 0 16,2-2 6-16,3 5 12 16,0 0 12-16,-2 6 1 0,3 2-4 0,-4 3-2 15,-1 3 5-15,-3 7-3 16,-3 4-16-16,-1 3-5 62,-3 4-1-62,-1-1-1 0,0-1 2 0,0-4-4 16,3-1-1-16,3-5-2 0,1-3-64 0,1-3 6 0,4-3-15 0,-2 0-57 16,1 0-84-16,1-3-130 15</inkml:trace>
  <inkml:trace contextRef="#ctx0" brushRef="#br0" timeOffset="260363.3714">10914 11018 693 0,'0'0'0'0,"0"0"57"15,0 0 21-15,0 0-34 0,0 0-16 16,0 0-7-16,0 0-5 0,0 0-2 16,15 139-4-16,-15-95 2 0,0 1 3 15,0 2 8-15,3-1-7 0,-2-2-8 16,0-3-3-16,1-3-2 0,-2-5-2 16,0-3 1-16,0-4-2 15,0-3 0-15,0-6-13 0,0-7-3 16,3-1-16-16,-3-5 4 0,0-4 5 15,0 0-32-15,0-7-4 16,-3-5-18-16,1-4-69 0,-3-3-19 0,-2-4-3 16</inkml:trace>
  <inkml:trace contextRef="#ctx0" brushRef="#br0" timeOffset="260761.6067">10884 11408 443 0,'0'0'0'0,"0"0"96"0,0 0-28 0,0 0 37 0,0 0-29 0,0 0-17 0,0 0-7 0,0 0 7 0,0 0-15 0,132 25-11 0,-106-23-16 16,-3 2-11-16,0-3-4 0,-2 3-2 16,-7-1 0-16,-1-1 5 0,-4 2-3 15,-5 0 20-15,4 3 18 0,-4 2-4 16,3 2-14-16,-3 0-14 0,2 3-6 16,-3 3 2-16,1 0-2 15,-1 0-2-15,-1-1 0 0,0-1 4 16,0-5-5-16,1-2 2 31,1-3-1-31,-3-5 0 0,1 0-101 0,0-5 135 0,3-4-68 16,0-1-59-16,0-6 35 0,2 0 4 15,-6-5 23-15,1-2 9 0,-2-2 17 0,0-4 7 63,-1 4 3-63,-4 4 28 47,-1 3 16-47,1 5-25 0,-2 5-21 0,2 2 1 15,-3 4-4-15,1 2 0 0,0 3-368 16</inkml:trace>
  <inkml:trace contextRef="#ctx0" brushRef="#br0" timeOffset="261770.015">11669 11408 647 0,'0'0'0'0,"0"0"22"0,0 0 39 15,0 0-32-15,0 0-25 16,0 0-2-16,0 0-1 0,0 0-1 15,0 0 0-15,-127 41 0 0,111-28 0 16,2 1 0-16,3 4 8 0,3-3 0 16,3 4 0-16,3 0-3 0,2 2 4 15,2-2 2-15,6 0-5 0,3 0-2 16,3-4 4-16,1-2-2 16,3 0-5-16,0-7 3 0,-1-4-2 15,0-2-1-15,0 0 2 31,2-5 2-31,-2-3-5 0,1-4 0 0,-1 2 6 0,-1-1-5 0,-1 1 1 16,-2 4 9 0,-3 3 23-16,-2 3-10 0,-4 3-12 0,-3 6 11 15,-1 6-1-15,0-2-12 16,-1 2-6-16,-3-4 0 0,-1 1-3 0,4-6-1 0,1-5 0 16,0-1 0 30,0-1-38-46,6-7 31 0,-1-3 9 0,1 1-2 0,-1-4 0 16,0 3 3-16,0 0-3 0,-2 4 0 0,5 1 0 31,-2 2-5-31,2 1 4 0,3-2-33 0,0-1-65 0,5 2-30 0,0-8-42 0,5-1 22 16,2-8 4-16,-1-4 1 0,1-7 104 0,-1-2 72 0,-3-3 109 16,0-1-33 15,0-4-42-31,-4-4-16 0,0-3 4 0,-4-2-28 0,0 2 22 0,0 3 33 0,-3 6 1 47,-1 10-9-47,-3 9 4 0,-1 9-8 0,-3 6-13 0,0 4 3 0,-5 2-25 0,-4 6-22 0,2 7-12 0,-3 7 0 47,3 10 1-47,5 7-1 0,2 7-5 0,0 6-1 0,6 2 0 15,-1 1 7-15,2 0-2 0,-2-4 0 0,-2 0 2 16,1-5 0-16,-1-7-1 0,-2-3 0 0,-1-9-2 0,1-5-76 31,-1-3 18-31,0-6-35 0,0-3-15 0,0-4-24 0,-5-4 15 0,-1 0-26 47,0-7 20-47</inkml:trace>
  <inkml:trace contextRef="#ctx0" brushRef="#br0" timeOffset="262318.0959">12081 11428 393 0,'0'0'0'0,"0"0"148"0,0 0-37 0,0 0-47 0,0 0-13 0,0 0-2 0,0 0-3 0,0 0-15 0,144 34-22 0,-128-28-6 0,-6-4-4 0,-3-1 0 0,-2 0 2 0,-2 0 2 0,1 1 33 0,0-1 10 0,0 6-15 0,2-1-4 0,-3 2-7 16,-1 3-5-16,-2-5-5 15,0 2-4-15,-3 1-2 0,-1 0-1 16,2-2 0-16,-2 2-3 0,3-3 0 15,1 4 0-15,0 0 0 0,2 1 0 16,2-3-1-16,0 1 1 0,1-2 0 16,3-3-2-16,2 0 2 0,1-4 0 15,2 0 0 48,0-8 31-63,-1-2-15 0,1-3 3 0,-2 0-3 0,2 0-1 0,-3 3-3 0,-4-4-8 0,-4 3-3 0,-2 2 4 31,-2 0-5-31,-5 3 0 0,-2 5-16 0,2-1 9 0,1 2-2 0,3 0-4 0,0-1-9 0,2 1-21 0,1 0-3 0,2 0 14 16,4 1 25-16,2 1 8 15,1 2 2-15,1 1 9 16,-2 0 5-16,4 4 4 0,-1 1 7 47,-2 0-2-47,3 3-8 0,-2-1-6 31,-1 5-1-15,-2-2-4-16,1-2-4 0,-4-1 3 0,-2 0-3 0,-1-6-3 0,-1-1 0 0,0 0 4 0,2-2-4 0,0-3 0 0,3 0 2 0,-1 0-3 0,1 0-4 15,-1-3-7 1,1 0-19-16,-2 3-22 0,-3 0-25 0,0 4-29 0,-10 2-36 47,-2 8-96-47,-6 0-161 15</inkml:trace>
  <inkml:trace contextRef="#ctx0" brushRef="#br0" timeOffset="262971.2587">8509 12175 705 0,'0'0'0'0,"0"0"67"15,0 0 21-15,0 0-21 0,0 0-2 16,0 0 1-16,0 0 0 0,0 0-11 16,0 0-17-16,413-102-18 0,-329 102-16 15,3 0 1-15,4 3-8 0,6-1-16 32,8-1-6-32,2-1-1 15,8 0 6-15,7-2 18 0,7-4 2 0,14-6 0 0,8-1 0 0,8 0 10 16,5 2-8-16,-2 1 2 15,0 1-5-15,-2 3 1 0,-3-2 0 16,-2 2 3 0,-7 1-3-16,-8-2 0 0,-8 1 0 0,-6-2-4 0,-2 2 4 15,-11-2 0-15,-1-1-25 63,-7 1-39-63,-8-2-38 15,-8 2-80-15,-12-1-23 0,-10 3 7 0,-12-3-137 16</inkml:trace>
  <inkml:trace contextRef="#ctx0" brushRef="#br0" timeOffset="265567.6609">1598 6978 556 0,'0'0'0'0,"0"0"73"16,0 0 38-16,0 0-25 0,0 0-36 15,0 0 0-15,0 0 22 0,0 0-12 16,-35-8-1-16,37 5 2 0,5-3-14 16,0 6-10-16,4 0-1 0,5 0-1 15,4 0 1-15,8 0 0 16,1-1-2-16,6 1-2 0,6 0-3 15,3-1-13-15,3-1-7 0,0-1-7 16,-3 3 2-16,-4 0-3 0,-3 0-1 47,-9 0 0-47,-2 5 5 0,-6-3-5 0,0 4-16 31,-2-1-47-31,1-1-80 0,-3-1-115 16,-4-2-303-16</inkml:trace>
  <inkml:trace contextRef="#ctx0" brushRef="#br0" timeOffset="279401.9717">5536 4723 322 0,'0'0'0'0,"0"0"64"0,0 0 39 0,0 0-49 0,0 0 10 0,0 0 11 0,0 0-26 0,0 0-9 16,-54 87 9-16,44-54-11 0,0 2-4 16,1-3 11-16,1 0-14 0,0-4-2 15,-2-4-4-15,2-1-3 0,3-6-2 16,0-4 1-16,4-3-6 0,1-4-6 15,1-3-3-15,9-3 4 0,8-2 5 16,1-6 7-16,11-6-1 16,4-1-9-16,4-3-7 0,10-2-2 31,2 3-2-15,3-2-1-16,-2 8 0 0,-2 3-217 0,-9-2-291 0</inkml:trace>
  <inkml:trace contextRef="#ctx0" brushRef="#br0" timeOffset="291876.8453">7682 5376 634 0,'0'0'0'0,"0"0"-49"0,0 0 77 15,0 0 16-15,0 0-25 16,0 0-10-16,0 0-3 0,0 0 6 15,-49-31 7-15,47 28 2 0,1 0 13 16,0-2 10-16,1-3 0 0,0-4 18 16,0 3-5-16,2 0-1 0,-1 4-9 15,0 2-22-15,-1 3-16 0,0 0-9 16,0 7 0-16,0 8 2 16,0 7-3-16,2 6 2 0,-1 4 0 15,0 3-1-15,1 1 0 0,-1-1 1 16,3 3-1-1,2 0 0 1,3 1 1-16,1 4-1 0,0-1 0 0,3 2 2 16,-4 0-3-16,-1 4 2 15,2 0-1-15,-4 1 0 63,2 1 0-63,1-3 1 0,2-3-2 0,-4 1 2 0,-2-5-1 0,1 0 0 47,-4-3 0-47,0-3 1 0,0 0-2 0,-2-2 2 0,-2-5-1 0,-1 3 0 0,-1-5 0 15,2-1 1-15,0-4-1 0,2-2 0 0,0-4 0 0,0-3 0 0,2-3-1 0,3-1 0 16,1 0 0-16,0-1 2 0,1 1 0 0,-3-3-1 0,0 1 0 0,1 1 1 0,-4-2-1 62,4-1 0-62,-5 1 0 0,0-3 0 0,0 0 0 0,0 0 2 0,0-1-2 0,1 0 0 0,1 0 2 0,-1 0-2 16,3-1 0-16,0-4 3 0,2 0-3 0,3-3 0 0,3 3 6 16,1 1-6-16,4 0 0 0,-1 3 2 0,3-1-4 0,2 2 4 31,-3 0-1-31,2 3-2 0,-1 4 1 0,-1 0 0 0,1 3 0 0,0-1 0 62,3-1 0-62,3 1 0 0,5-2 0 0,6-4 1 0,4 0-2 0,5-3 2 0,5 0-1 0,0 0 0 16,3 0 0 0,-2 0 0-1,-1 5 0-15,-4 2 3 0,-2 0 1 0,-3 4 8 0,-1-3 3 32,-1 2-6-32,1 0-2 0,-5-1 1 0,0-2-4 0,2-1-4 0,1-2 0 15,-1-1 4-15,3 0-4 16,1 0 0-16,0-3 2 0,0 0-3 0,4-1 2 0,0-1 0 0,4-2-1 0,-1 4 0 0,2-3 2 47,0 1-3-47,-4 1 2 0,0 1-1 0,-3 0 0 0,-2-3 0 31,1 0 1-15,-1-1-1-16,-1 2 0 0,3 0 0 0,0-2 0 0,1-2 0 0,-3-1 1 15,4 2-1-15,1-1 0 0,-2 6 0 0,-1 0 0 0,-7 0-1 0,-5 0 1 0,-5 0-5 0,-2 2 6 78,-2 2-1-78,-1 0 0 0,-2 2 0 32,1-3 0-32,-3 1 0 0,3-3 0 0,0-1 1 0,-1 0-1 0,3 0 0 0,1 0 0 0,0-4 0 0,-2 2 0 15,1 1 0-15,0-2 0 0,-1-1 0 0,-2 1 0 16,0-1 0-16,0 0 0 0,-1-1 1 0,-2 2-1 0,-2-1-1 0,3 1 1 62,-2 2 0-62,6-4 0 0,-1 1 2 16,2-3-4 15,-3 1 0-31,0 1-6 0,0-2 7 0,-5 3 1 0,0-1 0 0,1 1 0 0,-1 1 0 16,1 0 1-16,-1 0-1 0,0-1 0 15,0-2-1-15,-2 2-1 0,1-1 3 0,-1 3-1 0,-1-1 0 0,-3-2-2 0,-1-1 2 0,3 2-4 0,-2-2 5 0,-1 1-1 0,-1-1 0 0,-3-2 2 0,1-3-1 63,-2 1-1-63,0 1 0 0,-2-3 3 0,2 2-4 0,2-1 2 0,-3 0-1 0,3 0 0 0,0-1 0 31,2-2 0-31,-1-1 0 0,1-2 0 0,-2-1 0 16,2-1 0-16,-2 0 0 0,-3-2 1 0,-1-1-1 0,0 0 0 0,-1-2 0 0,-2-1 0 0,1-1 0 0,1 0 2 15,1-4-4-15,0-2 2 63,0-1 0-63,0-2 1 0,0 0 0 0,2 1-2 0,0 2 2 16,1 1 10-16,3 0-1 0,-2 0 2 0,1 1-1 0,-2 0-3 0,0 2-4 0,-3-1 0 31,0 1-3-31,0 1-1 0,0-2 0 0,0 1 3 0,0 2-5 0,0 1 4 0,-1-1-2 0,0 4 0 15,0 0 0-15,0 1 1 0,0 4-1 16,-2 1 0 0,2 2 0-16,0 0 0 0,0 3 0 62,0 1 1-62,-1-3-2 0,0 4 2 0,1 0 0 0,-1 0-1 0,1 1 0 31,0 1 1-31,1-3-1 0,0 3-1 0,0-1 1 0,0-2 0 16,0 3 0-16,0 1 0 0,0 0 0 0,0 5 0 0,-1-2 1 0,-2 1-1 0,0 2 1 16,-3 0-1-16,2-1 0 0,-4 1 0 0,-1-2 1 0,3 2-2 0,-3 0 2 15,-1 0-1-15,-2-1 0 47,-3 1 0-47,-2 0 0 0,4-2 0 0,-7 2 0 16,5-1 0-16,-4 0 0 0,1-1 2 31,0 1-2-31,-3-1 0 0,1 2 0 0,-3 0 0 0,0 0 0 0,-2 0-1 16,-2 5 1-16,-2-4 0 0,0 0-2 0,-3 1 3 0,-1-1-2 0,-3 1 2 0,-2 1 0 15,1 0-2-15,-1-2 1 63,-4 2 1-63,5 0-2 0,-4-1 2 0,-5-2 0 31,3 3-1-31,-5-3 0 0,2 0 0 16,0 0 0-16,0 0 0 0,0 0 1 0,3 1-1 0,-6-1 0 0,0 0 0 15,1 1 0-15,-2-1 0 0,4 0 0 63,3 0 0-63,-5 0 0 0,1 0 1 15,0 0-1-15,0 0 0 0,0 0 0 16,-3 0-1 0,-1 0 2-16,-4 0-2 0,0 0 0 0,-4 0 2 0,2 0 0 0,-2 0-1 0,0 0 0 0,6 0 1 15,-2 0-2-15,0-6 2 16,7 4-1-16,-3-3 0 0,2-1 0 0,3-1 0 0,2 6 0 0,3-7 0 0,1 2 6 0,1 6 2 0,-1-6-4 0,1 1-4 0,4 2 0 0,-1-2 2 31,4 2-2-31,4 3 0 0,0-6 0 0,2 3 2 0,2-1-3 0,1 0 1 0,5 3-1 47,3 0-13-47,4 1-11 0,4 0-40 0,6 11-96 0,-3 1-66 0,-2 0-257 0</inkml:trace>
  <inkml:trace contextRef="#ctx0" brushRef="#br0" timeOffset="305526.8868">31480 14383 379 0,'0'0'0'0,"0"0"62"0,0 0-20 16,0 0-20-16,0 0 1 0,0 0 8 15,0 0 13-15,0 0 20 0,-37-17 9 16,37 16 3-16,0 0-35 16,0-1-4-16,0 2-16 0,-5 0-17 15,-3 0-4-15,-5 2 0 0,-4 5-2 16,-4 4 2-16,-2-2 0 0,-2 8 0 16,1-3 0-16,-1 1 0 0,-2 7-1 15,4-1 1-15,0 1 0 63,4 0 1-63,-1 1-2 0,2-2 2 0,2 0-2 0,6-2 2 0,1-2-3 0,9 1 2 0,0-3 0 0,8-1 1 0,2 0-1 15,3 0 0-15,3 0 3 16,3-3-1-16,-1 0 0 0,0-6-3 0,3 1 2 0,-2-3 5 16,2-3 9-16,-3 0 9 31,4-3 5-31,-1-5-9 47,1 0-12-47,1-5-1 47,2-1-2-47,2 1-1 0,-1-2 0 0,-3 1-2 15,-2 1 5-15,-5 5-2 0,-5 0-5 0,-6 4 0 0,-3 0 36 0,-1 1-9 16,-1 3-15-16,-1 3-17 0,-6 5-4 0,-4 6 11 0,-6 7 0 0,-1 2-4 0,-1 4 4 0,3 4 2 0,3-1 4 0,2-1 6 0,3 0-3 0,5-3-7 0,1 1 3 15,2-5-5-15,-1-1-1 0,1 0-2 0,0-3-35 0,0-5-46 16,2-1-43-16,2-2-69 63,6-5-322-63</inkml:trace>
  <inkml:trace contextRef="#ctx0" brushRef="#br0" timeOffset="305866.2751">32119 14918 464 0,'0'0'0'0,"0"0"106"0,0 0-77 0,0 0-23 0,0 0 7 0,0 0 10 0,0 0-11 16,0 0-4-16,-116-47 7 0,110 53 25 15,1 2 18-15,1 3 1 16,4 4-5-16,0 3-2 0,0 2-2 15,6 3-5-15,0 1 1 0,1-2-9 16,-1 0-17-16,-1 0-6 0,-5-1-6 16,1-2-3-16,-1-2 2 15,0-3 0-15,-8-4 4 47,-4-1 5-47,0-2 15 0,-5-4 1 16,0-3-1-16,-3 0 1 0,0 0-15 0,-4-5-7 0,2-5-6 0,-3-1-1 0,3-3 0 0,2-2-3 0,2 1 0 15,1 1-81 1,4-1-14-16,4 2-13 0,1 1-18 0,1 7-20 0,3-1-63 16,4 3-195-1</inkml:trace>
  <inkml:trace contextRef="#ctx0" brushRef="#br0" timeOffset="306226.2658">32416 15252 290 0,'0'0'0'0,"0"0"235"0,0 0-113 16,0 0-37-16,0 0-10 16,0 0-5-16,0 0-17 0,0 0-16 15,0 0-8-15,-74-19-8 0,56 19-5 16,-3 2-6-16,-4 4-4 0,4 1 0 15,1 5 0-15,-2 1-1 0,7 4 3 16,2 2 7-16,6 1 3 16,4-1-2-16,2 1-4 0,1 2-3 15,3-1 0-15,4 1-3 0,2-3-2 16,0 0-3-16,-1-3-2 0,0-1-155 16,2-4 52-16,-2 0-6 0,0-2 15 62,0-5 3-62,2-1-61 16,2 0-64-16</inkml:trace>
  <inkml:trace contextRef="#ctx0" brushRef="#br0" timeOffset="306346.0182">32373 15409 598 0,'0'0'0'0,"0"0"137"0,0 0-40 0,0 0-77 0,0 0-16 0,0 0-3 0,0 0-2 0,0 0-21 0,0 0-16 0,-186-65-75 0,179 65-52 0,3 0-63 0</inkml:trace>
  <inkml:trace contextRef="#ctx0" brushRef="#br0" timeOffset="306786.2645">32567 15395 656 0,'0'0'0'0,"0"0"141"0,0 0-59 0,0 0-2 16,0 0-38-16,0 0-30 16,0 0-5-16,0 0-4 0,0 0 0 15,-104 207 0-15,89-187-1 0,4-5 0 32,-1 0 23-32,6-8 9 0,0 0-11 0,2-3-4 0,4-3-14 15,0-1 5-15,13 0 5 0,8-3-10 16,10-4-2-1,11 1-1 1,7-1-4-16,12 2-10 0,5 3-10 0,2 2-12 0,-3 7 8 0,-9 3-24 47,-15 2-92-47,-19-2-169 0</inkml:trace>
  <inkml:trace contextRef="#ctx0" brushRef="#br0" timeOffset="307679.3453">30642 15377 706 0,'0'0'0'0,"0"0"56"15,0 0-50-15,0 0 13 0,0 0 0 16,0 0-5-16,0 0 6 0,0 0 7 16,-143 175 3-16,123-140-5 0,0-6-10 15,2 0-9-15,4-9-2 0,2-5-3 16,0-5 3-16,7-3-2 16,-1-4-1-16,-1-3 4 0,2-2 2 15,1-9 2-15,3-2 0 0,1-6 14 16,5-5 20-16,9-5-6 0,7-2-12 15,8-4-15-15,6-2-4 0,9-1 0 16,6 4 7 0,3 5 8-16,3 5 2 0,-1 6 4 0,-1 3 0 62,3 8-1-62,-4 3 5 0,-2 4 6 0,-10 1-5 0,-5 5-9 31,-8 4-2-31,-8 1-14 0,-10 0-8 0,-8 2 2 0,-3 1-1 0,-16 1 1 32,-10 1 15-32,-11-3-10 0,-8-3-5 62,-3-2 3-46,-3-1-2-16,3-1-4 0,0-3 2 0,3-2 0 15,7 1-26 1,10-2-8-16,11 6-26 0,7-2-61 0,9 3-92 16,2-2-69-16,4-5-247 0</inkml:trace>
  <inkml:trace contextRef="#ctx0" brushRef="#br0" timeOffset="307849.5789">31171 15651 557 0,'0'0'0'0,"0"0"147"0,0 0-15 0,0 0-38 0,0 0-24 0,0 0-51 0,0 0-4 0,0 0 6 0,0 0-13 0,-80 8-4 0,56 1-1 0,2 0-3 0,4 0 0 0,8-4 1 16,6 2 0-16,3-3-2 0,3-1-2 0,9 1 5 0,4 0 20 0,7-1 4 0,-1 2-8 0,3 1 9 0,-2-2 7 78,-2 6-13-78,-1 1 0 0,-6 2-7 0,0 2-9 0,-5-2-1 0,-4 0-6 0,2 0 4 0,-1-1-4 0,-1-1-59 0,4 1 1 0,3-6-36 0,-2 0-103 0,1 1-100 0</inkml:trace>
  <inkml:trace contextRef="#ctx0" brushRef="#br0" timeOffset="308555.8044">31788 15963 710 0,'0'0'0'0,"0"0"126"0,0 0-96 15,0 0 1-15,0 0-22 16,0 0-4-16,0 0-1 0,0 0 2 16,-49-59 3-16,32 51 0 0,5 5 5 15,-4 0-5-15,5 3-7 0,0 2-1 16,0 4-2-16,4 4-2 0,-4 6 5 16,3 0 0-16,1 7-2 0,3 4 0 15,3 1 14-15,1 2-8 16,0-4 9-16,4-3 6 15,2-3 4-15,-2-7-4 0,-4-1 1 0,0-6 2 16,0-2 1-16,-6-2 9 16,-2-2 26-16,-3-2-5 0,-2-4-22 0,-4-3-13 15,4-2-12 17,-2-2-5-32,1 2-4 0,0-5-6 0,2 2-45 0,5-2-69 0,-1 3-49 0,1 0-47 15,4 4-185 1</inkml:trace>
  <inkml:trace contextRef="#ctx0" brushRef="#br0" timeOffset="308944.589">32212 16208 651 0,'0'0'0'0,"0"0"33"0,0 0 41 15,0 0-34-15,0 0-35 0,0 0-5 16,0 0 0-16,0 0 25 0,-83-93-4 16,64 87 6-16,3 3 6 0,4 3-9 15,2 3-11-15,5 9-3 0,3 2-1 16,2 6 13-16,1 2-3 16,6 0-3-16,3 5-1 0,-3-2 5 15,1-2-2-15,-2-1-9 0,-5-6 0 16,-1-5 5-16,0-1-3 0,-9-7 15 15,-3-1 34-15,-5-2-16 63,-6-1-21-47,-2-5-15-16,-8-7-4 0,-4-1-1 0,-3-3-5 0,4-2-4 15,1 5-13-15,8 0-63 16,9 3-64-16,9-2-68 0,5 1-312 0</inkml:trace>
  <inkml:trace contextRef="#ctx0" brushRef="#br0" timeOffset="310326.545">32398 16411 313 0,'0'0'0'16,"0"0"67"-16,0 0 1 0,0 0-17 15,0 0-3-15,0 0-10 0,0 0-6 16,0 0 7-16,0 0-3 0,18-25 0 15,-18 24 8-15,0 1-9 0,1 0-2 16,0 0 6-16,-1 0-9 16,0 0-19-16,-2 1-14 0,-3 5 6 15,1 3-2-15,-2 2 0 0,0 4 0 16,-1 2 1-16,-1 1-3 0,1 1 2 16,-1 1 4-16,2-3 1 0,1-2-1 15,-1-1 5-15,0-2-5 16,-1-2 2 15,3 0-1-31,1-3-1 0,3-1-1 0,0-4 0 0,-3 1-3 0,2-1 2 0,-6 0-1 0,7 1-3 16,0-3 2-16,0 0 1 0,0 0-2 15,-1 0 0-15,1 0 2 0,3 1-3 16,5-1 2 31,0 0 12-47,0-1-13 0,-1-4 0 0,7 0 3 47,3 2-3-47,-2-2 0 0,4 5 2 0,-9-1-2 0,1 1 0 0,0 0 11 31,-7 0 13-31,0 2 3 0,-4 3-18 0,-2 2-12 0,-4-2 6 0,0 4 6 0,0-1-6 0,-3 0 0 47,5 0-3-47,1-2 0 0,1-1 0 15,2-2 1-15,0-2-2 0,7 1 3 32,5 0 7-32,3-2-5 0,4 0-2 0,-2 0-1 31,1-2 1-31,0 2-2 0,-1-5 0 0,-3 4 1 0,-1-1-1 0,-3 2-56 0,-4 0-48 62,-3 0-39-62,1 2-81 0,-2-2-153 0</inkml:trace>
  <inkml:trace contextRef="#ctx0" brushRef="#br0" timeOffset="310826.7869">32717 16709 491 0,'0'0'0'0,"0"0"207"0,0 0-114 0,0 0-36 0,0 0-43 0,0 0-14 0,0 0 0 0,0 0-3 0,-53 8 3 0,36 2 0 0,-2 5-2 0,4 2 2 0,-2 5 0 0,1 2 0 0,7-3 1 0,-4-2-2 0,6 1 1 16,5-5 0-16,0-2 2 0,2-1 2 15,3-2 6-15,1-2 22 16,3-2 8-16,5-6-1 0,0 0 5 15,0 0 1-15,0-10-1 0,0 3-14 16,3-4-15-16,0-4-6 16,2-3-6-16,-3-2 0 15,-2 1-2-15,-2-2-2 0,-3 0 2 0,0 7 0 16,-6 0-1 0,0 3 0-16,-1 5-1 0,0 2 1 0,0 3-51 0,-1 1 3 15,-2 0-2-15,-2 0 20 0,1 1 12 16,3 6 8-16,1 2-2 0,1 2-3 47,7 3-8-47,5 2 13 0,2-2 5 31,3 1 5-31,-3 3 0 0,-4-6 4 0,-6 2-4 0,-1 2 0 0,-4-4 13 0,0 0-1 0,-7-2 11 31,-2 2-3-31,2-5-6 0,-2 1-4 0,2 1-8 0,-4-4 0 0,3-1-1 0,5 0-2 0,2-3-78 16,1-1 36-16,0 1 9 0,9-1 0 15,5 0 35-15,2-1-1 0,3 1 0 16,2 0 44 15,-2 0 1-31,1 8 17 0,-4 1-2 0,2 2-7 0,-4 1-4 0,-2-2-23 32,-4-1-20-32,-3 1-6 0,-3-3 0 0,0 1-25 0,-2-4 4 0,0-2 8 0,0 1-1 15,0-3-23-15,0 1-34 0,0 0-27 16,2-1-18-16,0 0-27 0,-1-1-68 15</inkml:trace>
  <inkml:trace contextRef="#ctx0" brushRef="#br0" timeOffset="313774.4912">31984 13073 809 0,'0'0'0'0,"0"0"41"0,0 0 5 15,0 0 0-15,0 0-31 0,0 0-15 16,0 0 0-16,0 0 5 0,-24 36 8 15,7-9 8-15,2 3 15 0,-6 6 2 16,0 1-3-16,-1 4-10 16,-1-1-5-16,-2 1-9 0,0 1-1 15,-1-5-6-15,2 0-5 0,1-6 2 16,6-2 3-16,-1-1-5 16,4-3 2-16,4-3 1 0,1-6-2 31,2-1-37-31,2-5 3 0,4-3-24 78,-1-1 5-78,2-3 6 0,-3-3-3 0,1 0-6 0,-1-8-117 0,3-1-71 0,3-4-10 0</inkml:trace>
  <inkml:trace contextRef="#ctx0" brushRef="#br0" timeOffset="314140.4456">31752 13364 440 0,'0'0'0'0,"0"0"242"0,0 0-142 0,0 0-41 15,0 0-23-15,0 0 8 0,0 0 15 16,0 0-3-16,162 83-22 16,-144-79-19-16,-7-3-7 0,5-1 10 15,-6 0 6-15,-1-2 4 0,5-2-4 16,-6-2-7-16,0 3-2 0,-5 2-5 16,-1 1-3-16,-2 0-8 0,0 5-5 15,-6 7 7-15,-5 5 3 16,-5 9 0-16,-1 0-2 0,-3 4-3 15,9 1 2-15,6 0 1 0,2 1-3 16,4-5 2-16,6 1 0 0,5-5-1 31,7-6 0-31,-1 0 3 0,4-7-1 32,0-1 2-32,1-7 4 0,-1-2 10 0,1-4 2 0,-2-7-6 0,-2-6-7 0,-5-3 1 46,-6 1-4-46,-5 0-3 0,-3 2 2 0,-1 6-1 0,-9 4-4 0,-4 5-4 0,-1 2-35 0,-6 0-44 0,0 3-51 32,-3 6-59-32,5-1-186 15</inkml:trace>
  <inkml:trace contextRef="#ctx0" brushRef="#br0" timeOffset="314401.5211">32652 13396 860 0,'0'0'0'0,"0"0"58"0,0 0-28 15,0 0 1-15,0 0-16 0,0 0-7 16,0 0 4-16,0 0 21 0,0 0 20 15,-204 294 11-15,183-256-23 0,4-2-23 16,3-4-14-16,-1-1 0 16,2-3-2-16,-1-2-4 0,2-3-75 15,-2-1-29-15,-2-4-86 0,5-4-78 16,-2-6-205-16</inkml:trace>
  <inkml:trace contextRef="#ctx0" brushRef="#br0" timeOffset="314591.3588">32565 13714 953 0,'0'0'0'0,"0"0"36"0,0 0 11 0,0 0-32 0,0 0-30 0,0 0-69 0,0 0 54 0,0 0 23 0,0 0-4 16,433-186-64-16,-428 174-70 0,-5 7-18 15,-8 5-85-15,-6 0-21 0</inkml:trace>
  <inkml:trace contextRef="#ctx0" brushRef="#br0" timeOffset="314751.6773">32757 13837 574 0,'0'0'0'0,"0"0"106"0,0 0-24 0,0 0-32 0,0 0-33 0,0 0-13 0,0 0 0 0,0 0-2 0,0 0-2 0,-103 287 0 0,100-270 3 0,3 0-4 16,0-4-24-16,1-2-12 0,5-4-10 16,-1 0-24-16,0-2-106 0,2-4-241 15</inkml:trace>
  <inkml:trace contextRef="#ctx0" brushRef="#br0" timeOffset="315235.4552">33309 14211 619 0,'0'0'0'0,"0"0"0"0,0 0 2 0,0 0 9 16,0 0-4-16,0 0 12 0,0 0 21 15,0 0 9-15,-215-33-9 0,198 44-1 16,3 5 0-16,4 6-7 16,4 3 2-16,5 1 3 0,1 4 1 15,8-5 12-15,3 3 6 0,-2-5-15 16,0 3-23-16,-1-6-13 0,0-1-2 16,-4-2-6-16,0-5-103 0,-1-1 34 15,0-3 7-15,2-3-7 31,4-4 11-31,2-1-32 0,-1-1-50 0,3-12-18 32,-1 1-34-32</inkml:trace>
  <inkml:trace contextRef="#ctx0" brushRef="#br0" timeOffset="315595.6831">33252 14375 274 0,'0'0'0'0,"0"0"171"0,0 0-71 0,0 0-26 0,0 0 4 0,0 0-8 0,0 0-34 0,0 0-27 15,0 0-7-15,-114-55 0 0,97 57-2 16,3 2 0-16,8 1-1 0,5 4 1 15,1-2-38-15,7 2 14 0,9-1 19 16,3 0 5-16,6 2 0 16,1-1 15-16,-1 4 5 0,0 1 9 15,0 1-1-15,-7-3 19 0,-2 1 6 16,-4 0-4-16,-7 0-1 0,-4 2-9 62,-1 1-11-46,-6 1-6-16,-6-2 4 0,-3 0-1 0,-4 0-1 0,0-1-16 31,4-1-2-31,2-1-9 0,10-3-13 0,3-2-22 0,10 0-6 0,10-5 42 0,5-2 4 16,5 0 0-16,0 0 17 0,-2 0 29 0,-6 5 26 0,-8-3 0 0,-7 5-17 0,-7 3-29 0,-5 4-14 0,-7 0-8 16,-4 5-12-16,-4-1-78 62,1 1-122-62,1-2-204 0</inkml:trace>
  <inkml:trace contextRef="#ctx0" brushRef="#br0" timeOffset="316672.1062">33114 17199 525 0,'0'0'0'15,"0"0"0"-15,0 0 38 0,0 0 1 16,0 0-10-16,0 0 8 0,0 0 2 16,0 0 13-16,0 0-8 0,-98-90-15 15,80 93-9-15,2 5 6 16,2 3-5-16,4 0-7 0,8 1-5 15,2 2-2-15,8-2 2 0,7-1 14 16,3-4 12-16,8-7 0 0,0 0 22 16,4-8-6-16,4-5-17 15,1-2-15-15,3-4 1 0,3-3-4 0,1-1 1 32,1-1 2-32,-2-1-10 0,-4-1-5 0,-1-7 4 0,-7-2 0 62,-3-2-4-62,-7 5-1 16,-6 5 2-16,-6 9 1 0,-5 7 22 0,-2 8 0 0,-8 6-16 0,-11 15-11 15,-12 13-2 1,-9 13-2-16,-2 10 6 0,-3 3-1 0,6 7-3 0,5-6 2 16,7-1 2-16,8-3-4 0,2-10-2 0,7 0-51 0,4 0-54 0,-1 0-45 15,0-4-39-15,-1-2-185 0</inkml:trace>
  <inkml:trace contextRef="#ctx0" brushRef="#br0" timeOffset="318286.4316">31295 14255 565 0,'0'0'0'0,"0"0"103"16,0 0-34-16,0 0-14 0,0 0-33 15,0 0-2-15,0 0 18 16,0 0-6-16,-139-233 2 0,111 200-5 15,-1 2-2-15,1 2-10 0,0 7-1 16,0 5 5-16,1 8-2 0,-3 6-15 16,4 3-2-16,-5 2 0 0,5 8-3 15,-1 7 2-15,1 6-1 0,3 9 0 16,-1 11-2-16,-2 7 3 16,3 11-2 46,-7 8 2-62,0 1 0 0,3 2-2 0,-5 2 2 0,0-4 7 0,-4 0-2 47,-7 1 7-47,-5-1-2 0,-8-3-8 0,-1-2 4 0,0-2 4 0,2-2-3 0,9-2 0 0,1-2-6 0,7-2-2 0,3 1 0 0,6-3 5 16,5-1-3-16,4-4 0 0,5-4-2 15,2-4 0-15,2-8 0 0,4 0 3 0,5-7-4 16,2-5 1-16,3-2 0 0,11-10 0 62,5-2 29-62,11-3-18 16,5-3 1-16,12 2 1 0,4-2-4 16,6 0-9-16,2 4 0 0,-2 5 0 0,-5 4-82 0,-5 7-64 0,-7 4-41 0,-5 4-178 0</inkml:trace>
  <inkml:trace contextRef="#ctx0" brushRef="#br0" timeOffset="323829.1223">4609 6873 843 0,'0'0'0'0,"0"0"70"0,0 0-7 16,0 0-41-16,0 0-17 0,0 0-1 15,0 0 9-15,0 0 6 0,-1 0 0 16,2 0-2-16,1 0 0 0,-2 0 12 16,0 0 15-16,0 0 4 0,0 1-10 15,-2-1 2-15,-2 0-14 16,2 0-11-16,0 0-7 0,1 0-4 15,1 0 1-15,0 0-3 0,0 0-2 16,0 0 0-16,0 0 1 0,0 0-3 16,0 0 3-16,0 0-2 0,0 0-1 15,0 0 3-15,0 0-1 16,0-1 0-16,0 1 0 0,0 0 2 16,0-1-2-16,1 1 0 0,-1-2 2 15,4-1-21-15,3 3-31 0,-1 0-52 16,2 4-160-16,-4 0-114 0</inkml:trace>
  <inkml:trace contextRef="#ctx0" brushRef="#br0" timeOffset="325106.3475">4331 6857 248 0,'0'0'0'0,"0"0"142"16,0 0-62-16,0 0-15 16,0 0 12-16,0 0-8 0,0 0-4 15,0 0-8-15,29-47-21 0,-24 46-5 16,-4-4 0-16,1 5-12 0,-2 0-7 15,0 0-11-15,0 9-1 0,-2 4 0 16,-7 3 14-16,-1 3-3 0,0 6 2 16,2 0 2-16,-4 2 1 15,2 2-6-15,-2-2-2 0,1-2-3 16,2 2-2 31,1-4-2-47,3 0 1 0,0-1-2 0,1-1 0 0,1-3 1 0,-2 0-1 0,3-1 0 0,-1-4 1 0,-1-1 0 0,4 0-1 15,0-4 1 1,0 1-1 0,5-4 46-16,3 2-11 0,3-4-7 0,4 0 3 0,2-3 3 0,5 0-2 15,1-4-2-15,1-2-4 16,2 0-2-16,-4 1 9 0,3-1-14 0,-5 0-8 0,-1 3-8 47,-1-1 0-47,-5 1-2 15,4 3-2-15,-10-1 2 0,1-1-3 0,0 1-44 0,-5 1-6 0,-2 0-18 0,-1 0-49 0,0-2 3 0,-1 0-24 32,-8-8-158-32,-2-3-124 0</inkml:trace>
  <inkml:trace contextRef="#ctx0" brushRef="#br0" timeOffset="325396.0181">4470 7067 516 0,'0'0'0'0,"0"0"130"0,0 0 2 0,0 0-19 0,0 0-39 0,0 0-12 0,0 0-3 16,0 0-27-16,0 0-16 0,123 121-9 15,-109-100 3-15,-4-5-2 0,-1 1-2 16,-5 1 3-16,0-4-2 0,-2 0-4 16,-2-1 4-16,-5 0-4 15,-2 1 1-15,-2-6 6 0,-4 6 4 16,2-6 1-16,-1 1-8 0,0 1-5 15,0-2-2-15,-4-3 0 0,5 1 2 16,1 0-2-16,-1-2-78 16,5 1 9-16,-2 1-40 0,5-1-19 15,3-3-75-15,0-1-204 0</inkml:trace>
  <inkml:trace contextRef="#ctx0" brushRef="#br0" timeOffset="326623.5672">5061 7053 341 0,'0'0'0'15,"0"0"131"-15,0 0-53 0,0 0-2 16,0 0-27-16,0 0-12 0,0 0-2 16,0 0-5-16,0 0 2 0,4-29 4 15,-4 26-7-15,-1 1-1 0,-3 2-3 16,0-1-6-16,2 1-2 16,-4 0 3-16,2 0-6 0,-1 0-5 15,0 0-4-15,3 0-2 0,-1 3 1 16,-2-2 0-16,2 1 1 0,-4 1-1 15,3-1-2-15,-5 3 0 0,3-1-1 16,-3 2 7-16,-1 1 6 16,-2 1 1-16,2 0-2 0,0 1-6 15,-2 1-3-15,3 4-4 0,3-3 0 16,-3 3 4 0,2 1-7-16,3 1 5 0,-1 0-1 15,0 2-1-15,1 1 0 0,-3-1 0 31,4-1 0-31,-2 4 1 0,2-2 0 0,1 0-1 0,-1-2 0 0,3-1 0 0,0 0 0 16,0-2 0 0,0-3 1-16,1-2-1 0,3 1 0 0,3-2 1 78,-3 1-1-78,3 2 0 0,-2-1 2 0,3-2-2 31,-2 3 0-31,2-3 3 0,3 1 0 0,0-4 7 16,1 0-4-16,-1-3 2 0,1-1 3 0,2-1-1 0,1 0 1 0,-1-3 2 0,-2-3-2 0,-1 2 2 15,0-6 0-15,-2 3 2 0,-2-2 3 0,1 1-6 78,0 0-2-78,-3-3 0 0,3 0-2 0,-1-1-5 0,0 1-2 0,0-3 2 0,-2 3-1 32,1 0 1-17,-4-3 0-15,-1 5 3 0,-1-1 8 0,0-1 4 0,-3 5-4 0,-4-3-3 0,1 0-5 0,-4 4-5 32,-2-2 1-32,-2 3 1 0,-2 2-2 0,1 1-2 0,-4 1 2 0,1 1-1 62,2 3-1-62,0 3-1 0,1 2 1 0,2 0-5 0,-2 4-13 0,5-3-18 0,0 2-16 0,4-4-3 0,3 1-14 0,3-1-61 16,0-3-14-16,5 1-77 0,1-4-222 0</inkml:trace>
  <inkml:trace contextRef="#ctx0" brushRef="#br0" timeOffset="327322.9741">5234 7217 472 0,'0'0'0'0,"0"0"114"16,0 0-67-16,0 0-22 0,0 0 13 16,0 0 0-16,0 0-9 0,0 0 2 15,14 32 2-15,-10-20-3 0,1 6 7 16,-2 0-8-16,1 2 0 16,0 2 5-16,-2 0-8 0,-1-1-2 15,-1-4-5-15,0-1-6 0,0-3-1 16,0-3-3-16,-2 1 2 0,-3-6-1 15,3-1 0-15,0-1-2 0,1 0-3 16,1 2-3-16,-2-5 3 0,-2 0 0 16,0-2-1-16,0-4 1 15,0-1-2-15,1 0 1 0,2-2 4 16,1 0 0-16,0-3 10 0,1-2-5 16,8-3-7-16,3-1-1 15,2 2 3-15,5-4-2 0,0 2 6 16,0 1 3-16,1 1-3 0,-2 0 0 15,-1 4 0-15,0 1-7 0,-1 4-5 16,-5 2 0 0,2 4 3-16,-4 1-3 47,0 0-44-47,1 1-33 0,-2 5-61 0,1 0-6 0,-1-2-41 0,1-1-93 0,-3-2-110 31</inkml:trace>
  <inkml:trace contextRef="#ctx0" brushRef="#br0" timeOffset="327680.7449">5587 7243 561 0,'0'0'0'16,"0"0"127"-16,0 0-42 0,0 0-43 15,0 0-13-15,0 0-8 0,0 0-10 16,0 0-3-16,0 0 3 0,-40 23 0 16,33-8-1-16,-3 1 0 0,-2 3 5 15,4 1-8-15,5 0 0 16,1 1 3-16,2-5-1 0,0-2-2 15,2 0 2-15,2-7 12 0,5 0 19 16,1-4-4-16,0-3-2 0,0 0 2 16,-2-3-4-16,6-4-8 0,-2-4 3 15,1-3 1-15,-2-1-9 0,-3-4 0 16,-1 2 0-16,0 0-4 47,-5-2 0-47,-1 0 4 0,-1 1-6 0,-4 2-8 31,-2 2 0-31,-3 4-5 0,2 1 0 0,-1 4-2 0,-3 5-11 0,2 0-17 16,-1 2-15-16,3 7-10 0,-2 4-42 0,1 1-23 0,3 0-22 0,-1-3-51 0,4 1-16 78,2-4-133-78</inkml:trace>
  <inkml:trace contextRef="#ctx0" brushRef="#br0" timeOffset="328619.4972">5757 7246 558 0,'0'0'0'0,"0"0"189"0,0 0-96 0,0 0-49 0,0 0-22 0,0 0-2 0,0 0 5 0,0 0 4 0,0 0-8 0,-24 48-13 0,22-31-3 0,-2 0 2 0,3-3-4 0,0 1-3 0,1 2 0 0,0-6 20 16,3 3-2-16,3-7-3 0,-1-2 1 16,2 0 7-16,-2-4 10 15,2-1 0-15,1 0-7 0,3-4-5 16,0-6-10-16,0 0-4 0,2-1-3 16,0-3-2-16,-3 1-3 0,1-1 2 15,-6 4 2-15,1 1-4 47,-4 6 2-47,-2 1 15 0,0 2-6 0,0 0-5 0,-3 5-6 0,-2 1-3 0,3 1 6 0,1 0-3 0,1 0-2 16,0-3 3-1,1-2 0-15,4-2-27 0,0 0 24 0,4-1 4 0,-4-6-2 16,5-4 2 15,-1-3 1-31,1 3-3 0,-1-3 2 0,-3 0 0 0,1 5-1 0,-2 1 0 47,1 5 3-31,-3 1-3-16,-1 2 0 0,-1 0 0 0,-1 0-5 0,1 2 6 0,-1 4-2 0,2-1 0 0,0 0 2 31,-1 1 1-31,1-3-2 0,0 2 0 0,-2-4 2 0,0 1-3 0,0-2 2 0,0 1 0 0,0-1-1 0,0 0 0 16,2 0 2-16,0 0-2 15,-1 3 0-15,0 0 10 0,0 0-8 0,-1-1-1 16,0 3 0-16,0-1-2 15,0 3 2-15,0 2 1 63,0 3-2-63,0 3 0 0,-1 4 0 0,-3 4 0 0,2 3 0 0,-2 2 1 0,-1 2-1 0,0-1 0 31,-3 1 4-31,-1 3-4 0,2-5 0 0,-3 2 3 16,0-3-4-16,0-4 2 0,-1-4 0 0,2-4-1 0,1-4 0 0,-1-3 2 0,1-3-3 15,-1-2-5-15,3-3 2 0,-1-3 1 0,4-3 5 0,-1-7-4 16,1 4-1 0,3-7 4-16,0-5-2 47,6-4-2-32,2-4 4-15,1-5-1 31,7-4 0-31,-1-2 0 0,3-3-1 0,0 1 0 0,6-1 2 0,5 2 3 0,2 4 1 0,1 4 3 0,-1 1 0 0,-1 7-2 32,-4 0 2-32,-3 5 0 0,-2 2-1 0,-1 4 1 0,-5 5 6 78,-3 5 3-78,-4 2-3 0,-6 2-11 0,-2 5-2 0,0 9 7 0,-4 3 5 0,-7 4-5 0,-7 3 1 15,1-3-5-15,-2 1-3 0,2-5 1 0,3-2-3 0,7-4 0 0,1-6-17 0,2 1-22 16,-2-2-16-16,4-3 13 0,0 1-39 0,1-2-98 0,0 0 1 16,-3-7-193-16</inkml:trace>
  <inkml:trace contextRef="#ctx0" brushRef="#br0" timeOffset="329329.1615">6648 6967 283 0,'0'0'0'15,"0"0"142"-15,0 0-20 0,0 0-27 16,0 0-8-16,0 0-25 0,0 0 2 16,0 0 0-16,24 161-12 15,-19-126 6-15,2-1 19 0,-4 0-34 16,0-2-21-16,0-1-7 0,-1-3-5 16,2-5-3-16,-1-1-1 0,0-8 1 15,2-4-1-15,-4-2-2 16,4-8 24-16,0 0 20 0,1-9-10 15,0-4-13-15,1-4-6 0,0-2-7 16,0-5 1-16,4-5-2 0,0-5-5 16,6-4 3-16,2-2-4 15,3 2-4-15,2 4 3 0,-4 6-3 16,-3 8-2-16,-3 5 2 31,-2 6-2-31,-1 4-9 0,-2 2-27 0,-3 3-40 0,-2 1-70 16,1 8-13-16,-2-1-13 0,3 1-159 0,-1 1-162 15</inkml:trace>
  <inkml:trace contextRef="#ctx0" brushRef="#br0" timeOffset="329873.2524">7093 7154 706 0,'0'0'0'0,"0"0"113"0,0 0-59 0,0 0-2 16,0 0-23-16,0 0-5 0,0 0 10 16,0 0-1-16,0 0 4 0,-13 196-2 15,9-177-10-15,0-2-3 0,-1-3 9 16,2-8-2-16,2-2-6 0,-1-3-6 16,2 1-2-16,0-2-3 15,0 0 3-15,0-4-3 0,2-5-9 16,0-3 1-16,-1-2-2 0,0-3 3 15,2-2-1-15,-1-2 1 0,-1-2-3 16,1-3-4-16,0-1 4 16,2-3-2-16,1 3 0 0,3-1 0 31,3 1 0-31,1 1 0 0,4 1 0 16,0 0-1-16,1 4 2 0,-2 2-1 0,0 2 0 0,-3 1 14 0,1 5 2 62,0 2-3-62,-2 2 1 0,0 4-3 0,-2 3-3 16,-1 0-7-16,-1 4 0 0,0 5 1 0,-3 4-1 0,-1 3 3 0,-3-3 1 0,0 4 2 0,-2-3 4 15,-4 0-2-15,-2-1-2 0,-1-4 3 0,-3 1 6 32,0-3-5-32,1 4-8 0,1-6-3 0,-3 3 0 0,1-2-33 0,-2-3-2 15,3-1-32-15,0-1-13 63,2-1-25-63,0 0-57 0,1 0 1 0,-2 0-87 0,3-1-241 0</inkml:trace>
  <inkml:trace contextRef="#ctx0" brushRef="#br0" timeOffset="330455.8302">7341 7407 686 0,'0'0'0'16,"0"0"122"-16,0 0-67 15,0 0-15-15,0 0 3 0,0 0-6 16,0 0-8-16,0 0 15 0,0 0 1 16,36-46-3-16,-32 35 5 15,-1-3-6-15,1-3-8 0,1-3-4 16,2-5-9-16,4-3-7 0,-2-4-8 15,3 0-2-15,0 0-3 0,-2 3 0 16,1 7 0-16,-1 7-1 0,-2 3 1 16,-3 7 0-16,-1 4 0 0,-2 1-4 15,-1 1-2-15,2 10-1 0,-3 6 7 16,2 7 0-16,-2 6 2 0,1 3-2 16,-1 2 0-16,3 1 2 15,-3-3-3-15,2-3 2 16,2-5 0-16,-1-6-1 0,4-5 0 0,-3-5 2 15,1-4-2-15,2-3 34 16,-2-2-12-16,0-2 12 0,6-8 3 63,4-4-15-63,3-6-5 0,6-7-4 15,2 0-3-15,2-6-2 31,1-2 0-31,0-3-6 0,0 3-3 0,-2 3 2 0,-5 1-2 0,0 10-40 0,-7 0 2 0,-2 8-21 0,-4 4-56 0,-2 3-84 0,-5 3-153 0</inkml:trace>
  <inkml:trace contextRef="#ctx0" brushRef="#br0" timeOffset="333729.5922">4241 7793 368 0,'0'0'0'0,"0"0"140"16,0 0-36-16,0 0-1 0,0 0-13 16,0 0-37-16,0 0-15 0,0 0-10 15,-11 17 1-15,8-5 0 0,-2-1-3 16,1 6-8-16,-4 2-8 0,-3 0-7 16,0 4 2-16,-2 0-4 15,0 1-1-15,1-1 0 0,0-1 3 16,2-4-4-16,3 1 2 0,5-2 2 15,2-4-3-15,0-2 0 16,9-1 0-16,3-2 21 0,5-2-5 0,6 2 3 16,4-2 10-16,2-1 1 31,5-1-4-15,-5-4-2-16,2 0-3 0,-6 0-6 0,-1-3-9 0,-3-4 0 0,-1 2-5 0,-6 2-2 15,-3-2-28 1,2 3-44-16,-7-6-45 0,-2-1-10 0,-1 1-84 0,-3-3-223 15</inkml:trace>
  <inkml:trace contextRef="#ctx0" brushRef="#br0" timeOffset="333951.6517">4402 7967 603 0,'0'0'0'0,"0"0"122"0,0 0-7 0,0 0-35 0,0 0 4 0,0 0-24 0,0 0-13 0,0 0-12 0,0 0-16 0,155 136 0 0,-152-120 5 0,-3-3 2 16,-2 1-5-16,0-1 4 0,-4-4-7 15,3-1-11-15,1 1-7 0,-5-1 0 16,3-2 4-16,0-1-4 0,-2-1-39 16,5-1-2-16,-5 0-26 0,2 0-8 15,1-1-5-15,-2 4-52 16,4 0-32-16,1 0-96 0</inkml:trace>
  <inkml:trace contextRef="#ctx0" brushRef="#br0" timeOffset="335466.0953">4931 7949 346 0,'0'0'0'0,"0"0"52"0,0 0-13 16,0 0 12-16,0 0-16 0,0 0-9 16,0 0-7-16,0 0-3 0,0 0 6 15,-1-14 33-15,1 11-10 0,0 3-4 16,0-3 5-16,-3 2-11 0,0-1-5 15,1-2 4-15,-2 2-3 0,-1 2-9 16,0 0-8-16,-2 0-9 16,2 0-2-16,-4 4-3 0,-1 1 0 15,2 1 4-15,-3 3-4 0,-4-1 0 16,4 6 2-16,-4-1-2 0,1 2 0 16,-1 4 2-16,1 0-3 15,3 0 2 1,-1 2-1-16,3-1-1 0,5-1 2 0,0-2-1 15,2 1 0-15,2-3-1 0,2-2 2 0,4-3 2 16,3-2 13-16,1-3 5 47,0-2 9-47,2-2-8 0,0-1-3 0,-1 0 1 0,2-7 1 31,-1-3-5-15,1-4-3-16,5-5-3 0,-5 2 2 0,1-4 4 0,-3-1-5 15,0-1-3-15,0 0 0 0,-3 3-1 16,-3 4 2-16,-3 6-1 0,-1 4 6 0,-1 4 9 0,0 2 9 0,0 0-15 0,-1 6-16 0,-2 3-2 0,1 9 0 47,-1 1 0-31,3 1 0-16,0 5 2 0,2-2 1 0,3-4 0 0,5 0 0 0,0-5-1 0,1-1 0 31,1-3 1-31,-1-2-1 0,-1-3-2 0,0-3 0 0,-3 0 1 15,0-1-87 1,1-1 16-16,-4 0-36 0,3 0-49 0,-2-3-33 0,-2 2-89 0</inkml:trace>
  <inkml:trace contextRef="#ctx0" brushRef="#br0" timeOffset="336528.0319">5233 8032 430 0,'0'0'0'0,"0"0"34"0,0 0 64 0,0 0-31 0,0 0 2 16,0 0-1-16,0 0-11 16,0 0-1-16,35-42 5 0,-35 40-12 15,0 2-9-15,0 0-4 0,-4 0-12 16,1 0-9-16,2 0-5 0,-1 2 0 16,0-1 2-16,-1 1 0 0,-1-1 0 15,1-1-2-15,-3 3-3 16,1-1 0-16,-3 2-2 0,-1-1 5 15,1 2 9-15,-1 2-8 0,-2 0-9 16,-2 3 1-16,2 2-2 0,0 1-2 16,2 2 2-16,-1 1-1 0,6 1 0 15,-1 0 0 32,4 1 3-47,1 2-1 0,6-5 6 0,0 1 1 0,4-3-1 0,-1-3 5 0,4-1-4 0,-2-3 0 0,1-3 1 16,1-3-3-16,-1 0-2 15,4-2 6 1,-3-3-2-16,1-1-2 0,3-2-1 0,-1-2-3 0,-3 3-3 0,3-4 0 0,-5 3 2 16,1 0-3-16,2 3 2 78,-2-4 0-78,1 2-1 0,-2-1 0 0,2-1 1 0,-4 5-1 0,1 1-1 0,-1 2 1 31,-4-4 0-31,3 4 0 0,-4-4-1 0,3 3-3 0,-3-1 6 16,2 1-2-16,-1 0 0 0,-4-1 0 15,3-1 1-15,-1 2-1 0,-2-1 0 0,0 2 0 0,-1-1 0 0,1 1 0 0,1 1-1 0,-1 0-1 0,2 0 4 0,-1-2-2 78,1 2 0-78,-2 0 0 0,-1-1 0 0,0 1 0 0,0-3 0 0,0 3 3 0,0-1-4 16,0 0 2-16,0 0 2 0,0 0-4 0,0-1 2 0,0 2 0 0,0-1-2 0,0 0 2 0,0-1-1 0,0 2 0 0,0-2 0 16,0 0 1-16,-1 1-1 0,-1-3 0 15,1 2 1-15,-1 1-1 0,-3 0 0 16,1 1 1-16,-4-2-1 0,4 1 0 31,-4 1 0-31,-1 0 0 0,4 0 0 0,-3 3-1 0,-3 5-2 47,5 0 6-47,-2 3-4 0,0 0-2 0,2 3 5 47,1 0-2-47,1 1 0 0,2-1 0 0,2 0 2 0,0-3-2 16,0 2 0-1,1-4 3-15,0 4-3 0,4-3 0 0,0-1 6 0,2-1-4 16,0 0 5-16,0-3-4 0,0-2-1 0,4 2 2 0,-1-4-2 0,2 2-1 62,1-3 5-62,3 0-5 0,-2-1 0 0,-1-2 1 0,2 0 0 32,-1-2-1-17,2 0 2-15,2-3-2 0,-1-1-2 31,5 2 2-31,-5-1 1 0,1 1-2 0,0 0-24 0,-3 1-5 0,-3-3-25 0,-1 2-17 16,-4 0-34-16,-5 1-34 16,0 4-22-16,-2 2-114 0</inkml:trace>
  <inkml:trace contextRef="#ctx0" brushRef="#br0" timeOffset="336841.8373">5826 8081 497 0,'0'0'0'0,"0"0"157"0,0 0-51 0,0 0-46 0,0 0-11 0,0 0-2 0,0 0-8 0,0 0-3 0,0 0-4 0,-46 13-4 16,35-6 7-16,3 5-15 0,2 0-15 16,1 1-3-16,1 0 0 15,3 4 3-15,-1 0 11 0,1 1 5 16,1 0 3-16,0-2 4 0,4-3-9 16,1-1-7-16,3-6-1 0,2-2-2 15,2-2 2-15,-1-2 1 16,1 0 1-16,2-8-6 0,3-2-2 15,-2 0 1-15,-2-4-4 0,1 0 0 32,-7-1 1-32,1 0 2 0,-6 1-3 0,-2-1 4 0,0-1-3 62,-5 1-2-62,-4 0 2 0,1 7-2 16,-3 2-2-16,2 1 1 0,1 5 0 15,-2 0-55-15,0 0-5 16,1 5-40-16,-3 2-46 0,4 5-49 0,1-2-99 0</inkml:trace>
  <inkml:trace contextRef="#ctx0" brushRef="#br0" timeOffset="337609.2478">5942 8119 661 0,'0'0'0'0,"0"0"26"0,0 0 91 0,0 0-15 0,0 0-21 0,0 0-22 16,0 0-22-16,0 0-12 0,5-6 1 16,-10 14 1-16,3 1-1 0,-1 4-5 15,1-2-6-15,0 2-9 16,2-2-1-16,0 4 1 0,0-5-2 0,0 3 1 16,5-3 2-16,-2-1 0 15,5-3 0-15,-2 0 5 0,2-3-2 16,-2-2-3-16,0-1 1 0,2 0-4 15,1 0 0-15,-2 0-3 0,1-2 2 16,1-4-4-16,1-1 2 0,-1-1 2 16,-1-1-2-16,0 0-1 15,0-4 0 1,-2-2-1 0,1 0 1-16,-3-1-3 0,3 0-1 0,-2 0 2 0,1 4-2 0,-3 2-6 15,-2 6 8-15,-1 4 1 0,-1 0-3 0,-7 2 3 16,0 6-3 31,-2 4 2-47,-2 4 2 0,2 0 0 15,4-2-4 1,5-1 3-16,1-5-14 16,7-2-10-16,4-1 16 0,1-5 9 0,3 0 0 0,1 0-5 0,1 0 1 0,-1 0 3 0,1 0 2 0,-2 1-1 0,0 4 0 0,-3 2 18 15,-5 1 2-15,-1 0 3 0,-2 2-5 0,-4-2-5 16,0 1-6-16,0-3-1 0,0-1-5 15,0-2-1-15,0-1 0 16,0-1 0-16,0-1-18 0,-2 0 9 16,-1 0 7-16,-4-3-8 0,4 0 5 31,1 0 2-31,2 2 0 0,0-1 2 0,0 1 0 0,0-1-3 0,2 2 4 16,1 0 0-1,5 0 0-15,2 2 1 0,0-1 0 16,-1-1-1-16,4 0 0 0,-4 0 1 0,1-3-1 15,0 1 0-15,-1-3 4 0,-3 2-5 16,1 0 2-16,-1 0-1 0,0 0 0 63,3-1-13-63,3-2-18 15,-4 2-32-15,-1-3-18 0,5-3-10 16,-1 4-36-16,4-4 22 0,0 0-20 15,-4-2 2-15,0-2 48 0,-4 0 56 0,-2 1 22 0,-2-1 9 0,0 5-2 0,-2 1 6 0,-1 2-32 0,0 1-148 0</inkml:trace>
  <inkml:trace contextRef="#ctx0" brushRef="#br0" timeOffset="338343.8451">6450 8126 610 0,'0'0'0'0,"0"0"23"0,0 0 27 15,0 0 1-15,0 0-33 0,0 0-15 16,0 0 12-16,0 0 15 0,0 0 9 16,0 30 3-16,6-23-2 15,-1-1 1-15,-4 1 12 0,4-1-3 16,-3 0-6-16,1 0-11 0,2-1-16 16,-2-3-11-16,1 1-1 0,-3 0-3 15,2 0-1-15,-1 0-1 16,-2 2 0-16,1 2 3 0,-1 4 3 15,0 0 5-15,-1 1 6 0,-2 1-4 16,1 2-3-16,2-2 0 0,0-2-4 16,0 0-4-16,3-5-2 0,0 1 0 31,0-4 0-31,-1 0 5 0,0-1-6 0,0-1 2 47,-1 2-2-47,-1-1-10 0,0-2-7 0,0 0-11 0,-3 0-25 0,-2 0-21 0,3 0-46 0,0 0-100 0,2-7-67 0</inkml:trace>
  <inkml:trace contextRef="#ctx0" brushRef="#br0" timeOffset="338641.7983">6770 7722 627 0,'0'0'0'15,"0"0"55"-15,0 0-11 0,0 0 19 16,0 0-21-16,0 0 4 0,0 0 29 16,0 0-17-16,0 0-11 15,-14 313 8-15,17-280-6 0,1-4-10 16,-3-5-11-16,0-4-14 0,0-4-9 15,0-4-4-15,-1-2 1 0,0-3-1 16,0 0-2-16,0-3-55 16,-1-4-16-16,-4 2-30 0,-5-2-38 15,1-7-85-15,-2-7-133 0</inkml:trace>
  <inkml:trace contextRef="#ctx0" brushRef="#br0" timeOffset="338790.4798">6679 7955 962 0,'0'0'0'0,"0"0"64"0,0 0 41 0,0 0-57 0,0 0-9 0,0 0-15 0,0 0-16 0,0 0-16 0,305 24-93 0,-277-15-35 0,-4 0-64 0,-1-3-268 16</inkml:trace>
  <inkml:trace contextRef="#ctx0" brushRef="#br0" timeOffset="345855.569">7422 11296 575 0,'0'0'0'0,"0"0"66"0,0 0-33 15,0 0 4-15,0 0-14 0,0 0 0 16,0 0 0-16,0 0-5 0,39 96 7 16,-24-76 1-16,-2 2-1 0,4 0 4 15,0 0 0-15,0 1-4 0,-1 1-2 16,-2-2-1-16,-3 2-13 16,-4-4-6-16,1-1 3 0,-1-3-4 15,-2 1-2-15,1-4 0 0,-1-1 0 16,1 0-59-16,-5-2 20 0,1-1-8 15,-2-1-23-15,-2-3-22 0,-1 1-28 16,-2-6-88-16,-2 0-67 0</inkml:trace>
  <inkml:trace contextRef="#ctx0" brushRef="#br0" timeOffset="346276.9781">7707 11309 810 0,'0'0'0'0,"0"0"55"0,0 0 12 0,0 0-15 0,0 0-15 0,0 0-37 0,0 0 0 0,0 0 3 0,0 0-3 16,-129 88 0-16,95-63 5 16,-3-1-5-16,2-1 0 0,0-3 14 15,4-3-7-15,5-1-1 0,1-5-3 16,5-1-3-16,6-3 0 0,5-4 2 15,5-1-2-15,3-2 1 0,1 0-1 16,0 0-66-16,6 0 18 0,5-2 31 16,1-2-32-16,4 1-5 15,-2 3 5-15,1 0 16 0,0 0 24 16,-1 3 7-16,2 1 1 0,6 2 2 16,1-3 2-16,4 0 2 15,3-3 1-15,2-3 7 47,1-1-3-31,2-8-5-16,-1-1-4 0,-3 0-1 0,-4-1 0 0,-3 3-77 0,-7 0-90 47,-3 0 2-47,-4 3 2 0</inkml:trace>
  <inkml:trace contextRef="#ctx0" brushRef="#br0" timeOffset="346534.9158">7604 11147 611 0,'0'0'0'0,"0"0"148"0,0 0-88 15,0 0-24-15,0 0 0 16,0 0-16-16,0 0-9 0,0 0 4 15,0 0-4-15,-58 268-6 0,51-212-5 16,2-2 0-16,-2-7 0 0,3-4-62 16,0-7 33-16,2-4 10 0,0-7 6 15,0-5 3-15,1-4-20 0,1-2-41 32,0-4-38-32,0-4-92 0</inkml:trace>
  <inkml:trace contextRef="#ctx0" brushRef="#br0" timeOffset="346970.0808">7416 11215 637 0,'0'0'0'0,"0"0"20"0,0 0-2 15,0 0-7-15,0 0-6 0,0 0-3 16,0 0 4-16,0 0-3 0,0 0-1 16,-267 243 1-16,246-179 15 0,9 7 21 15,10 0-3-15,4-7-7 0,18-1-7 16,7-7-13-16,7-4-2 16,6-8-5-1,-2-5 2-15,5-9-3 0,0-9-2 0,2-10 2 0,7-11 29 16,1-8 31-16,6-20-8 15,5-14 3-15,3-13-3 0,3-11-2 0,0-7-12 16,-5-8-13-16,-7 0-9 63,-15-1-11-63,-12 3-5 15,-20 0 3 16,-12 2-7-31,-19 7-3 0,-17 14 7 0,-9 14-2 0,-16 18-24 0,-9 19 16 0,-11 9-19 0,-3 22-55 0,-5 15-65 0,-2 10-85 0,-2 9-503 0</inkml:trace>
  <inkml:trace contextRef="#ctx0" brushRef="#br0" timeOffset="373029.37">8371 8175 213 0,'-14'-1'0'0,"1"-1"0"16,2 0 90-16,-2 1-66 0,1-1-5 15,0 0-3-15,1-2-3 0,2 0 1 16,0-2 1-16,1 2-1 16,1-2 18-16,-3-1 17 0,0 2-11 15,0 0-6-15,0-1-3 0,-1 1 2 16,0 3 9-16,-1-2-5 0,-1 1-19 15,0-2-5-15,-3 2 3 0,-1 1-1 16,-3 0-4-16,-2-1 0 0,0 2-1 16,-3-1-4-16,-1 2-3 15,-2 0 0-15,0 2-2 0,-1 3 2 16,-1 1-1 15,0 0 0-31,0 0 0 0,4 1 1 0,3-1-1 16,3 1 0-16,3 0 1 15,4-2-1-15,-4-1 0 0,4-1 6 0,1 3 2 0,2-1-2 32,2 2-3-32,2 3-4 0,0 4 2 0,0 1 0 0,2 2-1 0,0 6 0 47,2 2 1-32,0 4-2-15,2 6 1 0,-1 0 1 0,-1 3-2 0,0 3 2 0,-2 5-1 31,-1 1 0-31,-3 1-4 16,2 1 0-16,-2 0 2 0,2 0 1 0,3 4 0 16,-2-3-3-16,5 4 4 15,0 4 0-15,0-2-5 0,6 3 0 0,1-2-12 0,0-2-4 0,1 0 12 0,3-1 1 0,-5-3 1 0,3 1 6 0,-3-2 0 94,-2-4-1-94,-1 2 3 0,-1-1 0 0,1-1-2 0,-3 0 2 31,0-3-2-31,0-2 1 0,-3-1 0 0,3-1 2 0,-1 5-3 0,-3-2 2 0,-2 0-1 0,1 1 0 0,-2-1-1 0,2 1 1 0,-1-2 0 0,0-2-1 16,4-5 1-16,-2-4 2 0,3-3 1 0,0-2 1 0,1-2 5 0,0-2-2 16,0 2-1-1,0 1-6-15,2-2 0 63,0-1 3-63,0-1-4 0,0 1 2 0,3-4 0 0,-1 2 2 0,2-1 10 0,0-3-1 0,4-3-2 0,0-1 3 31,1-5 1-31,3 0 2 0,-1-1 0 0,2-5-1 0,2 0 5 0,-3 0 0 16,3 0-1-16,3 0-1 0,0-3-7 0,4 3-5 15,-1-2 1-15,0 2 3 0,0 0-2 0,-1 0-2 0,1 0-3 63,2 0-2-63,1 0-1 0,2 0 0 0,2 0 2 0,0 0-2 0,1 0-13 31,-2 0-11-31,4-1-3 0,-4-4 1 16,2 3-16-16,2-3-34 0,-1-2-19 0,0-2-28 0,-5-3-144 0</inkml:trace>
  <inkml:trace contextRef="#ctx0" brushRef="#br0" timeOffset="374481.6867">10624 8221 365 0,'0'0'0'0,"0"0"58"0,0 0-14 16,0 0 0-16,0 0-23 0,0 0-12 16,0 0-8-16,0 0 3 15,0 0 8-15,-8-74 12 0,16 68 3 16,2-3-1-16,4 2-3 0,1 0-3 16,4 0-1-16,-3 2-3 15,4 0-2-15,0 1 3 0,-3 2 0 16,4 1-8-16,-4 0-4 0,-1 1-4 15,-1 0 1-15,1 0-1 0,-2 4-1 16,-1-1 0 31,0 2 3-47,2 0-1 0,-4-2 6 0,2 5 5 0,-2-4 8 0,1 2-2 31,0 1-4-31,-3 2-5 0,-3 1-3 16,1 1-5-16,-3 5-2 0,-1 1 0 0,-3 6 5 0,2 0-5 0,-2-1 0 0,0 1 2 0,-4-1-2 0,0 1 0 0,3 1 1 15,-4 3-2-15,3 1 2 0,-1 3 0 79,0 2-2-64,-1 3 2-15,2-1 1 0,0 5-2 0,1 1 0 0,-1-1 2 16,-1 0-3-16,0 1 2 0,1-1-1 0,0-1 0 0,1 3-4 0,1-3-5 0,0-2-4 15,1 0 9-15,2-4 1 0,1 0 2 0,1 3 2 0,-2 0-1 0,0 2 0 0,0 2 0 0,-2 0 0 0,-1 4-1 16,0 0 2 15,0 3 0-31,0-1-1 63,0-4 0-63,-2-1 0 0,0-1 0 0,2-4 0 0,0 0 1 0,3-2-1 15,0-1 0-15,0 0 7 0,2 1-6 32,-2 1 3-32,0 2-2 0,-3 0-3 0,1 2 2 0,-1-1 0 0,0 2-2 0,0 2 2 0,-3-6 0 15,0 0-2-15,-1-4 2 0,3-4 0 0,1-2-2 0,0-4 1 0,0 1 0 0,1-6 0 0,4 1 0 0,-3-2 1 0,1-2-1 0,-1 1 0 16,-2-3 1-16,4 2-1 0,-4-1 0 78,0-3 3-78,0 0 3 0,-1-2 4 31,-3 3 2-15,2-5-1-16,-2 1 1 0,-1-2-5 0,2 0-4 0,-1-2 2 16,-3 1-2-16,-4-1-2 0,-2 0 2 15,-3 0-1-15,-3 0 2 0,-3-1 10 63,-4 2 3-63,-4 0 10 0,-5 1-13 0,-5 2 14 0,-1-2-5 0,-6-1-3 0,-4-2 1 31,4 0-2-31,-1-2-13 0,4 0-1 0,6-3-3 16,7 0 1-16,3-1-2 0,10-2-2 15,2 4-34-15,9 2-53 0,3 0-84 0,4 9-90 0,1-2-229 0</inkml:trace>
  <inkml:trace contextRef="#ctx0" brushRef="#br0" timeOffset="401810.3723">7890 5404 507 0,'0'0'0'0,"0"0"86"0,0 0-27 16,0 0 13-16,0 0-31 0,0 0-14 16,0 0-13-16,0 0 5 15,-74-31 1-15,59 36 8 0,1-1-3 16,2 3-6-16,3 5-7 0,2 1-8 16,1 2-3-16,1 6-2 15,-1 5 2-15,5 7 1 0,1 10-2 0,0 3 0 16,1 3 4-16,0 2-5 15,-1 2 2-15,0-2-1 0,0 0 0 16,0-6 0-16,-1-1 2 0,0-2-3 63,-1-3 2-63,2-5-2 15,2-2 1-15,3-4 0 31,2-2 2-31,-4-1-3 0,3-2 2 0,-2-1-1 0,0-3 0 16,-2-1 0 0,1 1 1-16,0-2-2 0,-2 0 2 0,3-2-2 0,0-1 1 62,3-2 0-62,0-2 1 0,2-3-1 0,2 1 0 0,0-3 0 0,3-1 0 0,2-2 0 0,0-2 0 0,2 0 2 0,3 0-1 31,2 0 0-31,0 0-1 0,0 0 2 0,4 0-2 0,-3 2 0 16,3 2 0-16,-1 4 1 0,4-2-1 0,-1 1-3 0,2 0 3 16,1 0-3-16,0 0 4 0,1 0-2 0,2 1-2 0,1 0 5 0,2 0-2 0,3-6 0 78,0 4-1-78,2-3 1 0,4 0 0 0,1 2 1 0,2-3 0 0,1 4-2 0,2 0 2 0,-1-1-1 0,-1 1 0 15,0-2 0-15,-1 0 1 16,-3 1-1-16,2 1 0 0,1-3 0 0,-2 0 0 0,4-3 0 0,0 0 1 16,1 0-1-16,1-3 0 0,-1 1 0 15,-2 1 0-15,-2-4-1 0,1 2 1 16,-2 0 0-16,1 2 0 62,2 0 0-62,-5-1 0 0,-1 2-1 0,0 0 2 0,-2 0-2 0,-1 0 2 32,0 2-1-32,-2 0 0 0,-1 1-1 0,-2 4 1 15,1-4 0-15,-2 0 0 0,1-2 1 16,-2 1-2-16,-1-1 2 0,-2-1-1 0,-5 0 0 16,0 0 0-16,-7-3 1 62,-1 0-1-62,-3 0-6 0,-3-2 8 0,-2 1-2 0,-5 0 0 0,2 0 0 0,-6 2 0 0,-2-3-2 0,0 2 2 0,0 0 0 16,0 0 0-16,0 0 2 0,0 3-2 0,0-1-1 0,0 0 0 0,0 1-4 0,0 0 4 0,0-2-2 0,0 2-7 0,0 0-6 0,6 0 10 0,-2 0-2 0,4 0 6 15,-1 0-2-15,2 0 3 0,1 4 2 0,2 7-1 0,4 1 0 0,-2 2-2 32,2 2 2-32,2-2 0 0,-4 0-37 15,0-3 10-15,1 2 8 0,-4-6 6 0,-2 0-3 0,1-2 4 16,-2-5 11-16,0 0 0 47,-2-3 0-47,2-7 2 0,0 1 5 0,-2-3 3 0,2-1-5 15,-3-2-3-15,2-2 1 0,-3-3 0 32,3-2 0-32,-1-3-1 0,2-5 2 0,1 0-2 0,2-4 0 15,3 0 1-15,-3 1-2 0</inkml:trace>
  <inkml:trace contextRef="#ctx0" brushRef="#br0" timeOffset="402730.2818">10942 5369 142 0,'0'0'0'16,"0"0"104"-16,0 0-47 0,0 0 3 15,0 0-1-15,0 0-4 0,0 0 0 16,0 0-2-16,0 0-19 0,-132-37-9 15,119 33-7-15,-2-1-4 0,1 2-3 16,2-2-7-16,1 0-3 16,-2 4 0-16,-1-3 1 0,-6 1-2 15,-1 0 0-15,-4 2-2 0,-2 0 2 16,-5 0 3-16,0-3-3 16,-1 0 0-16,1-3 28 0,4-1 1 15,-2 1 1-15,3-4-18 0,1 1-2 16,-1 1-4 31,4-1-1-47,0 1 0 0,0 1-2 0,1 0-3 0,-2-1 0 15,-7 1-11-15,1-2-4 16,-6 2 6 0,-1-1 3-16,0 0 3 0,-3 0 1 0,-2 2 3 0,-3 3-1 0,-3-1 0 0,-1 2-2 15,-3 0 2-15,-1 3-3 0,-1 0 2 0,-6 6-8 0,-3 0 1 16,-3 1 3-16,0-1 4 0,0 0-1 0,1-1 3 78,3-2 0-78,2-2-1 0,3-1 0 0,2 0 7 0,2-4 0 16,2-1 7-16,-1-5 4 0,2 1-3 0,1 2-3 0,1-1-9 0,1 4-3 15,3-2 0-15,-1 2 0 0,2 1 0 0,0 1-12 31,0 2-17-31,2 0-14 0,2 3-13 0,4 3-19 0,2 1-53 16,4-1-62-16</inkml:trace>
  <inkml:trace contextRef="#ctx0" brushRef="#br0" timeOffset="405409.8673">1600 4811 145 0,'0'0'0'0,"0"0"122"16,0 0-60-16,0 0-14 16,0 0-2-16,0 0 5 0,0 0-11 15,0 0 7-15,-42-38-2 0,41 34-6 16,1 2-1-16,0-2-8 0,0 4-13 16,0 0-14-16,0 4-6 0,0 8-3 15,0 8 6-15,0 8 0 16,0 4 0-16,0 7 2 0,0-5-3 15,-1 2 2-15,1-3 0 32,-2-2-1-32,0 2 0 0,1 0 0 0,0 0 0 47,0 2 1-47,1 1 0 0,-1 0-1 0,1 0 0 0,0 3 1 15,0-2-2-15,1 5 2 0,1 0 0 16,3 3-1-16,4 4 0 62,-1-2 1-62,-2 1-1 0,0-1 0 0,0-2 1 16,0 1-1-16,-2-2 0 0,-2-1 1 0,-2-3-1 0,0 1 0 0,0-4 0 31,0 1 0-31,0-1 0 0,0-6 3 0,0 1-3 0,0-4 0 0,0-1-1 0,0-2 1 16,0 0 0-1,0-3 1-15,0 2-1 0,-1 2 0 0,1 2 0 63,0-3 0-63,0 5 1 31,3-2-1-31,0 3 0 16,2-3 0-16,2-1 2 0,-2-2-4 0,1-1 4 31,-3 0-1-31,3-3-1 0,0-2 0 0,6-4 0 0,0 2 0 0,-1 1 0 63,0 0 1-63,-1-2-1 0,-1 0 0 0,-1 2 1 31,-1-2-2-16,0 4 1-15,3 0 1 0,0 0-2 0,1 4 2 0,-3-2-1 32,-3 1 0-32,0 0 0 0,4-4-2 0,0-2-7 0,3 4 7 0,-2-8 1 62,1 1-1-62,0 1 2 0,0-5 0 0,1 3 0 0,1-2 0 16,-1-2 0-1,1 1 0 1,-1-3 0-16,0 4 0 0,0-5 0 0,2 4 0 0,0-1 1 0,-1 0-1 0,0-1 0 0,-3 2 0 16,3-3 0-16,-1 1 0 0,1-1 1 0,3-1 0 0,-1-3 5 0,4 1-1 0,2-2-1 15,1-2 4-15,2 0 0 0,2 0-2 63,-2 0 2-63,0 0-4 0,-2 0-4 0,1 0 0 0,-2 0 1 0,1 0-1 0,1 0 0 31,1 0 1-31,0 0-1 0,2 0 0 16,1 0 1-16,2 2-1 0,1 0 0 0,1 1 0 0,-1 0 0 0,1-2 0 15,0-1 0-15,0 0 0 0,1 0 0 0,-2-1 5 0,-1-3-4 32,-1 2 0-32,-1 0 0 0,0 0-2 0,1-4 2 0,2 1 0 0,3-1 1 0,2 1 5 0,4 0 2 0,2 0 2 0,0 2-4 62,-3 1-4-62,-1 0-4 0,-6 0 2 0,-3 1-1 0,-4-1 0 0,-5 2 0 16,-6-3 2-1,1 0-2-15,-6 2 0 0,1 0 0 0,-2 1-18 0,-1-2-25 0,-1 2-56 0,-3 0-104 0,-2-4-49 16</inkml:trace>
  <inkml:trace contextRef="#ctx0" brushRef="#br0" timeOffset="406860.8579">895 2833 415 0,'0'0'0'15,"0"0"29"-15,0 0 5 0,0 0 4 16,0 0-13-16,0 0-7 16,0 0-2-16,0 0 6 0,0 0-2 15,58 84-8-15,-48-69-9 0,2 2 3 16,-1-1 2-16,0 1 4 0,-3-1-4 16,0 0 0-16,0-1 1 0,-1 2-2 15,3 1-4-15,0-2-1 16,-1 0-1-16,1-2 1 0,0 1-3 15,0-1 2-15,2-1-1 0,-1-2 0 16,0-4 2-16,1 0-1 0,-3-7-1 16,-2 5 0-1,2-5 3-15,-2 0-3 0,-2 0 0 0,-1 0 3 47,1 0-4-47,-1 0 2 0,5 0 1 0,-5 0-2 0,2-3 0 0,-2 0 5 0,0-2 10 0,0-3 5 0,0-5-2 31,-4-2-3-15,1-5-2-16,2-3-2 0,0 0-2 0,0-7 8 0,3-2 1 0,-2-2 1 0,1-1-4 16,2-1-9-16,-6 3-3 0,0 2 1 78,-1 0 6-78,1 7 6 0,1 0-4 0,0 5-4 0,1 0 2 0,-2 5 2 0,-1 1-2 0,0 1-6 0,1-1 0 31,0 0-2-31,3 1-3 0,-1 0 2 0,0 1-1 0,1 7 0 0,1 1-1 16,-2 3 0-16,-1 0-6 0,2 2 5 0,-3 3 2 15,0 1 0-15,2 1 0 0,-3 1 0 0,2-2 0 63,2 2-10-63,-4-1 8 0,4 0-1 0,-2 4 5 0,5-3-3 0,-1 5 0 0,1-1 2 31,3 3-1-31,-4 2 0 0,3 2 0 16,-2 3 0-16,0-1 0 0,-1 3 0 0,0-1 0 0,1-1 0 0,-5-1 0 0,4 2 1 0,2 0-2 0,-4-4 2 15,4 0-3-15,-3-5-6 0,0-1 2 0,0-1 2 0,0-5 0 16,2-2 5 0,-4-3-1-16,1-2 0 0,0 0 0 0,-2-6 2 0,6-2-1 15,0-5 3 16,-3 1-1-31,5-2 1 0,-7-4 4 0,5 0-2 32,0-1 5-17,-3 0-1-15,1-4 3 0,-4 1-4 0,-2 0-1 32,2 0-4-32,1-1-4 0,1 0 0 0,0-1 2 0,-1-1-2 0,1-1-20 0,0 1-22 15,1-3-26-15,0 3-4 0,4 0-49 0,-2 1-67 0,2 3-72 16</inkml:trace>
  <inkml:trace contextRef="#ctx0" brushRef="#br0" timeOffset="407080.3744">1899 2494 497 0,'0'0'0'0,"0"0"141"0,0 0-93 0,0 0-7 0,0 0 11 0,0 0-24 0,0 0-8 0,0 0 9 0,-11 130-3 0,10-97-2 0,1-4 0 16,0-4-8-16,0-4-5 0,0-4-7 16,3-3-1-16,2-4-2 15,0-2-2-15,0-4-50 0,2-2-25 16,-1-2-75-16,-2 0-38 0,1-10-50 15</inkml:trace>
  <inkml:trace contextRef="#ctx0" brushRef="#br0" timeOffset="407238.6486">1953 2107 698 0,'0'0'0'0,"0"0"0"0,0 0-115 0,0 0 63 0,0 0-22 0,0 0-56 0,0 0-38 0</inkml:trace>
  <inkml:trace contextRef="#ctx0" brushRef="#br0" timeOffset="407652.727">2327 2523 270 0,'0'0'0'16,"0"0"134"-16,0 0-74 16,0 0-21-16,0 0-18 0,0 0-4 15,0 0-8-15,0 0-3 0,44 92 1 16,-42-88 3-16,-2 0 0 0,0 0-5 15,0-4-2-15,0 0 1 0,0 0 1 16,-2-6 7-16,0-5 0 0,1-4 3 16,1-3 5-16,6-3 3 0,5-6 0 15,6 1-9-15,2 0-3 16,4 0-1-16,0 1-2 0,0 2 1 31,-2 5-4-31,-4 9-3 0,-2 4-2 0,-4 5 0 31,-3 0-1-31,0 10 1 0,-1 1-2 0,-1 7 3 0,-1 3-1 0,-3-1-15 0,0 3-18 16,-1-1-35-16,0 1-49 0,2-4-16 16,5-6-10 31,1-1-110-47</inkml:trace>
  <inkml:trace contextRef="#ctx0" brushRef="#br0" timeOffset="408393.0306">3062 2284 641 0,'0'0'0'0,"0"0"62"0,0 0-51 0,0 0 3 0,0 0 15 15,0 0-28-15,0 0 0 0,0 0 0 0,0 0-1 0,-25 52 0 0,17-31 1 0,2 1-1 0,3-2-5 0,3 1 0 0,0 0-3 0,0-1 7 0,2-1 1 16,3-4 0-16,0-3-1 0,2-3 0 15,-1-5-12-15,1-4-14 0,-1-1 9 16,4-10 9-16,-2-2 10 16,1-5 0-16,-2-4 7 0,0-2 2 15,2-6-3-15,-1-4 0 0,5-6 17 16,1-6-7 0,4-8-14-1,-1-8 3-15,0-7-4 0,-2-2-4 0,-1 1-14 0,2 2 16 0,0 6 0 16,2-3 0-16,3 6 12 15,1 3 14-15,1 6-8 0,-1 11 7 0,0 7-10 16,-8 10-12-16,-6 8-2 16,-3 8 0-16,-5 3 8 0,0 3 17 0,0 0-12 15,-1 7-12-15,-4 9-3 0,-1 6-1 47,2 15 3-47,1 3-1 0,-2 8 0 0,4 10-21 0,1-1 2 16,0 3 12-1,2-2 0 1,2-6 0-16,-1-4-1 0,0-3-1 0,3-2 4 0,-1-6 3 0,1-4 3 0,0-6-1 16,2-8 0-16,1-3-2 0,-2-5 2 0,4-5 0 0,3-6-1 15,0 0 1-15,4-5 12 0,0-4 1 16,0-1-2-16,-3 0-5 16,-1 0-4-16,-4 2 0 46,-2 4-3-46,-3 3 2 0,-3 1-2 0,-2 7-3 0,0 5 6 0,0 2-1 0,2 7-2 0,0-1 0 32,1 0 2-32,3-2-2 0,-1-3 2 0,3-5-2 0,0-5-1 0,-1-3 3 15,3-4 3 1,2-6 6-16,-1-6 11 0,1-5 5 0,1-3-2 0,-3-2-4 0,1-2-4 62,-3-1-4-62,-5-3-5 0,-2 3-4 0,-1-3 0 0,-4 2 9 0,-4 5 6 16,-3 5-16 0,0 8-3-16,-2 8-24 15,0 4-48-15,0 9-24 0,-2 8-111 0,4-1-195 0</inkml:trace>
  <inkml:trace contextRef="#ctx0" brushRef="#br0" timeOffset="408790.7803">3980 1979 352 0,'0'0'0'16,"0"0"154"-16,0 0-49 0,0 0-47 0,0 0-35 0,0 0-18 0,0 0 7 0,0 0 5 15,0 0-6-15,11 46-3 0,-7-29-3 16,2 4 0-16,-2-2 4 0,-1 0 3 15,-1-4 7-15,0-2 3 0,-1-5 4 16,-1-5 10-16,0-2-10 16,1-1-1-16,0 0 9 0,2-8 1 15,5-1-17-15,-2 0-12 0,1-1 1 16,0 1-3-16,-4 8-5 0,0 1 1 16,-1 1 0-16,0 10-5 15,-2 1 6-15,3-2-1 0,-2-1-7 16,1-1 6-16,4-5 0 0,0-2-1 15,3-1 4-15,3-5-1 0,1-7-1 16,4-5 0-16,-1-3 7 0,2 1-6 16,-2 5-2-16,-4 1-88 0,-3 5 16 31,-3 3 17-31,-1 0-33 0,-2 4-13 0,3 1-2 0,-3 0-34 16,1 0-94-16</inkml:trace>
  <inkml:trace contextRef="#ctx0" brushRef="#br0" timeOffset="409172.9771">4458 1801 176 0,'0'0'0'16,"0"0"53"-16,0 0 44 0,0 0 10 15,0 0-4-15,0 0-34 0,0 0-20 16,0 0-4-16,0 0-9 0,-28-14-9 16,21 17-10-16,4 3-13 0,-3 0-4 15,4 1 0-15,2 1 1 16,4 1-1-16,10 1-1 0,5 0 0 16,10 2-10-16,6-5 11 0,2 4 0 15,4-4 34-15,-5 0-12 0,-3-1 6 16,-7 0-5-16,-8 0-17 0,-8 0-5 15,-8 1-2 48,-2 2-2-63,-3-1-4 0,-6 0-1 0,-4 1 1 0,-5 2-8 0,-1-1-22 0,-6 4-58 0,3-2-68 31,-4 3-273-31</inkml:trace>
  <inkml:trace contextRef="#ctx0" brushRef="#br0" timeOffset="409923.3434">3791 2900 499 0,'0'0'0'0,"0"0"64"0,0 0-16 0,0 0-15 0,0 0 0 0,0 0-8 15,0 0-2-15,0 0 1 0,0 0 4 16,-120-52 5-16,103 52-6 16,2 0-8-16,-1 7-10 0,-1 1-4 15,1 3-1-15,-1 0-1 0,6 2 1 16,-1-2 0-16,3 1 3 0,4-3 5 16,3 5-2-16,2-4-9 0,2 5 1 15,7 0-2-15,7 2 0 16,3-1 2-16,3-1 0 0,4 1-3 15,-3-3 2-15,-4 0-1 0,-1 2 0 63,-8-2-4-63,-1-3 4 0,-6-1 0 31,-3 2-2-31,0-1 2 16,0-2 2-16,-6 0-2 0,-4-3 13 0,-1-1-1 0,-2 2 2 0,-2-4 1 0,0 0-6 0,-3 0-4 0,-1-1-5 15,0 1 0-15,-2 2 1 16,0-2-1-16,2 2 0 0,1 0-65 0,-1 7 4 0,4-2-37 0,-2 5-23 16,3 0-55-16,5 1-108 0</inkml:trace>
  <inkml:trace contextRef="#ctx0" brushRef="#br0" timeOffset="410217.56">4108 2935 641 0,'0'0'0'0,"0"0"-92"0,0 0 98 0,0 0 17 0,0 0 3 0,0 0-12 0,0 0 9 0,0 0-4 0,19-41-1 0,-23 41 8 0,-2 2 7 0,-4 4-9 0,0 4-8 0,-2-1-10 0,-2 3 3 0,-1 4 0 0,-1 2 0 0,2 2-2 0,2 0-3 15,2 0-4-15,2 1 0 0,5-2 3 16,3 2-3-16,0-5 0 16,5 1 0-16,4 2-1 0,1-3-7 15,2 1-10 48,2-2-3-63,-1-2-12 0,-3-1-41 0,0-5-34 0,-2-1-27 0,0-3-34 0</inkml:trace>
  <inkml:trace contextRef="#ctx0" brushRef="#br0" timeOffset="410412.5725">4166 2919 730 0,'0'0'0'0,"0"0"-12"0,0 0 7 0,0 0-4 0,0 0 4 0,0 0 7 0,0 0 3 0,0 0 0 0,0 0-4 0,-120 152-1 0,120-144 0 0,2-2-60 16,6-3 15-16,4-3 7 0,3 0 8 15,2 0-8-15,2 0 13 0,0 0-13 16,0 0-62-16,0 3-5 0,-1-2 39 16,2-1-12-16</inkml:trace>
  <inkml:trace contextRef="#ctx0" brushRef="#br0" timeOffset="410581.7435">4273 3101 252 0,'0'0'81'0,"0"0"-50"0,0 0-2 0,0 0 47 0,0 0 6 0,0 0-23 0,0 0-31 0,0 0-7 0,-44 65 4 0,37-65 6 0,7 0 15 0,0-8 18 0,0-5-41 0,5-6-16 0,4-5-3 0,5-1-2 0,5-2-3 0,3 2-5 0,5 1-12 0,-2 5-27 0,-1 1-107 0,-3 6-70 0,-1 2-153 0</inkml:trace>
  <inkml:trace contextRef="#ctx0" brushRef="#br0" timeOffset="411289.1337">4480 3014 379 0,'0'0'0'0,"0"0"17"15,0 0 2-15,0 0 2 0,0 0 15 16,0 0 8-16,0 0 0 0,0 0 14 16,0 0 2-16,19-22-10 0,-19 22-18 15,1 3-27-15,1 0-3 16,0 2-2-16,-1 1 0 0,1 0 7 16,2 0 11-16,1 2 10 0,3 1 1 15,-2 1 7-15,1-1-8 0,0 3-12 16,-1 1-11-16,2 0-3 0,-3 1-1 15,0-2-1-15,-4 0 0 16,0-1-3-16,-1-2 2 31,0 1 0-31,0-2 1 0,-2-2 0 0,2 3-1 0,-1-6 1 0,1-1 0 32,0-2 0-32,0 0 4 0,0 0 8 0,0-2 22 0,0-3-15 0,1-6-8 15,1-1-3-15,7-3 2 0,0-4 4 16,4-3 1-16,5-6 1 0,3-1 3 15,1 0 0-15,3 0 0 63,-3 3-11-63,-3 8-6 0,-6 8-2 0,-4 6 0 0,-5 4-70 0,2 0 1 0,-3 7-29 0,4 3-2 0,-5 1-72 0,-1 0-130 16</inkml:trace>
  <inkml:trace contextRef="#ctx0" brushRef="#br0" timeOffset="411654.4073">5037 2917 416 0,'0'0'0'0,"0"0"177"0,0 0-99 0,0 0 0 16,0 0-33-16,0 0-17 15,0 0-6-15,0 0-6 0,0 0-10 0,-44-21 2 16,38 25 3-16,-2 0 5 0,-2 2 0 16,3 4-2-16,-2 2-7 0,0 2 0 15,-1 3-1-15,3-1 0 0,0 1 0 16,3 3-2-16,-1-1-3 16,4 3-1-16,1 0 0 0,0-2 3 15,3 2-3 1,3-4-3-16,-1-4 3 0,3 2-3 15,0-8 4-15,-1 4-2 0,0-3-3 0,-4 0-23 0,-3-6-46 16,0 1-51 47,0-4 15-63,0 0-7 0,-1-1-130 0</inkml:trace>
  <inkml:trace contextRef="#ctx0" brushRef="#br0" timeOffset="411957.8653">5065 2946 646 0,'0'0'0'0,"0"0"166"0,0 0-104 0,0 0-33 0,0 0-17 0,0 0-9 0,0 0-2 0,0 0-1 0,0 0 0 0,-64 69-2 0,62-58-5 0,2-4-13 16,2-2-6-16,8-5 1 16,4 1-3-16,4 2-1 0,0-1 20 15,2 0-7-15,0 0 9 0,-2 3 4 16,-4 5 2-16,-7-2 0 0,-2 3-4 15,-5 1-2-15,-2 1 11 0,-5-1 31 16,-4-3 4-16,1 1-13 16,3-4-2-16,-1-4 7 0,4-2 4 15,4 0 5-15,0-8 1 0,6-9-25 16,5-2-11-16,3-9-2 0,8 2 0 16,6-2-2-16,1-1-2 15,6 2 2-15,1 1 0 31,-2 7-1-31,-5 2-200 0,-6 6-178 0</inkml:trace>
  <inkml:trace contextRef="#ctx0" brushRef="#br0" timeOffset="416049.5043">3970 5861 62 0,'0'0'0'16,"0"0"-3"-16,0 0 10 0,0 0 0 15,0 0 10-15,0 0 22 0,0 0 5 16,0 0 0-16,-7-25 17 0,6 25-17 16,0 0-5-16,1-1 3 0,0 1-20 15,-1 0 2-15,1 0-3 16,0 0-7-16,0 0-6 0,0 0 6 15,1 0 10-15,5 0 5 0,2 0 23 16,8 0-18-16,5-1-6 0,5 1 20 16,7-2-17-16,3 1-4 0,7 1-8 15,1 0-7-15,3 1-2 63,2 2 0-63,4 0-2 0,-1 1-2 0,0 5-5 0,0-1 0 47,-3 0 0-47,-1 3-1 0,-2-4 0 0,-3-1 2 0,3-1-2 0,0-3 0 15,6 0 2-15,3-2 1 0,5 0 3 0,-1 2-4 0,5-2-2 63,-7 1 0-63,-1-1 2 0,-5 1-2 0,-7 0 0 0,-5 0 2 0,-12 0-3 0,-4 2 2 47,-5-2 9-47,-6 1-3 0,-4-1-2 0,-2 0-2 0,-4 0-6 0,-2-1 3 0,0 0 0 0,0 0 0 0,0 0 0 0,0 0 6 0,0 0-1 15,-2 0 17-15,-3-1 4 0,-5-3-16 0,-1 0-7 0,-7 0-3 0,1 0 0 16,-7 1-2-16,-8-1 2 0,-7 1-65 0,-8 0 11 0,-4 2-10 0,-11 0 7 0,-4-4 19 0,-5 3 23 16,-7 0 6-1,-2 0-9 32,-4 1 5-47,-2-2 9 0,-2 3 7 0,6 0-2 0,1 0 5 31,9 0 6-31,11 0 6 0,9 0 5 0,11 0-3 0,8 0-2 0,10 0 8 32,8 0 2-32,7-2-8 0,6 2 0 0,2 0 4 78,4 0-4-78,15-6-7 0,7 4-10 0,17-4 0 0,14-2 6 0,15 1 10 31,18 0-1-31,14-2 2 0,7 1-4 0,7 3-10 16,-4 0-6-16,-10 5 0 0,-12 0 1 0,-14 1-11 0,-16 9-60 0,-13 3-69 0,-13-1-179 15</inkml:trace>
  <inkml:trace contextRef="#ctx0" brushRef="#br0" timeOffset="416918.3065">4119 6822 271 0,'0'0'0'0,"0"0"15"0,0 0-14 0,0 0 0 16,0 0 0-16,0 0 11 0,0 0 25 15,0 0 29-15,0 0-12 0,0-38 10 16,0 38-4-16,0-2-24 16,0 1-10-16,0 1-8 0,0 0-7 15,1 0-7-15,7 0 6 0,3 0 14 16,10 1 12-16,6-1-4 0,10 0-12 16,9 0 1-16,7 0-8 0,14 0-4 62,10-4-2-62,11-1 11 0,5 0 6 0,2 0-1 0,3 1-3 0,-1-2-6 0,-8 1 2 0,-1 4-1 0,-1-2-3 0,-4 3-3 0,2 0-7 31,-2 3 1-31,-5-2-3 16,-6 1 0-16,-6-2 0 0,-8 3 2 0,-13-2-2 0,-5 0 0 0,-15 0 2 16,-10 0-3-16,-6-1 2 0,-2 2-3 15,-5-1-4-15,-1 0 2 0,0 4 1 63,0-4-16-63,-1 0 3 0,0 0 1 0,0-1 6 0,0 2 7 0,0-2 1 0,0 0 2 0,-1 0 4 0,-1 0-2 0,-2 0-1 0,-3 0 0 15,-2 0-2 1,-2 0 0-16,-5 0-31 0,-4 0-28 0,-3 0-34 0,-8 3-13 16,1 4-67-16,-3-3-157 15</inkml:trace>
  <inkml:trace contextRef="#ctx0" brushRef="#br0" timeOffset="418712.8488">5403 5188 333 0,'0'0'0'0,"0"0"117"15,0 0-65-15,0 0-10 0,0 0-11 16,0 0-1-16,0 0 7 0,0 0 1 16,0 0-2-16,14-43 16 0,-12 34-14 15,4 2-7-15,-3 0-2 16,-1-2 2-16,3 0-6 0,-3 0-3 15,-2-2-7-15,0 0 3 0,0-2 3 16,1-2 1-16,0 0-3 0,2-1-5 16,0 0-8-16,1 0-1 0,0-2 2 15,-3-1 1-15,4-3-1 0,-2 2 2 16,-1-1 3-16,4 2-5 31,0-2-2-31,0 3 0 0,1-1-2 0,0 3 3 0,-1 2 3 0,2 0 1 16,0 3 3-16,1 1 3 62,-3 1-8-62,1 0-4 32,-1 2 0-32,2 1 0 0,-1 0 4 0,-1 0-2 0,1 0 0 15,-2 1-5-15,3 1-1 0,0 1 0 0,0 2 0 16,3 1 1-16,-2 0-2 0,2 0 0 0,-1 4 0 0,1 3 1 0,0 2 0 0,-3 0 0 78,-3 1 0-78,3 1-1 0,-4 2 2 0,1 2 0 0,1-1 2 16,0 2 2-16,-2 0-1 0,1-1-2 15,-1 3 0-15,0 1-1 16,-1 2-1-16,3 2 0 0,-3-1 2 0,1 0-2 0,-2 3 0 31,2-3 2-31,-2 0-2 0,4 3-1 0,-2-4 1 0,-2 0 0 31,4-2 1-31,-2-2-1 0,5 0 0 0,-1 0 0 0,-3-2 0 0,1-2 0 0,-2 0 0 0,2-3 0 47,-3 0 0-47,-2-3 0 0,-1 0 2 0,0 1-2 0,0-3 0 0,-6 3-2 0,0-2-54 0,-3-1-3 0,1 0-14 31,2-4-30-31,-5 1-6 0,3-2-67 0,-1-3-127 16</inkml:trace>
  <inkml:trace contextRef="#ctx0" brushRef="#br0" timeOffset="418879.9399">5511 5061 252 0,'0'0'0'0,"0"0"207"0,0 0-81 0,0 0-15 0,0 0-27 0,0 0-12 0,0 0-8 0,0 0-22 0,0 0-4 0,47-73 4 0,-21 69-24 0,1 2-14 0,2 2-6 0,-3 0-18 0,-2 2-27 0,-3 2-17 0,-4 0-5 0,2 1-19 16,-3 1-67-16,1-2 9 15,-4 3-32-15</inkml:trace>
  <inkml:trace contextRef="#ctx0" brushRef="#br0" timeOffset="419590.0378">5984 5192 475 0,'0'0'0'0,"0"0"152"16,0 0-97-16,0 0-20 0,0 0 1 15,0 0 2-15,0 0-3 0,0 0 4 16,0 0-3-16,1-124-5 0,-3 102 0 16,-3-4-9-16,1-2-6 0,-3-3-2 15,-2-1-2-15,1 1-6 16,-2-3-2-16,6 4 4 0,3 5 1 16,1 1 9-16,4 3 5 0,4 2-2 15,3 3-14-15,0 2-5 0,1 1-1 16,2 6-2-16,-4 0 0 0,1 1 1 78,-5 2 0-78,0-1 1 0,-3 3 0 0,1 1-2 0,-2 0 2 0,0 1-2 0,0 0 1 0,1 0 0 0,3 0 9 0,-1 3-6 31,3 5 1-31,-1 3-3 0,1 5-1 0,3 2 0 0,-2 2 3 31,1 2-4-31,-1 3 2 0,1-2 1 0,-1 0-3 0,0 0 2 0,1-2 6 63,1-3-1-63,0-2 3 0,1-3-7 0,-1-2 1 0,2 2-3 0,-3-2 0 0,-3 0 1 0,-3 2-1 0,-3-3 2 0,-1 2-3 16,0 1 2-1,0-5 0-15,0 2-2 0,0-3 2 16,-1 0-2-16,1-2-24 0,0 0 2 0,0-3-13 0,-1-1-20 0,1 2 6 15,-2-2-1 1,-1 0-10-16,-2 0 11 0,-4 1-54 0,-4-1-72 0,-1-1-79 0</inkml:trace>
  <inkml:trace contextRef="#ctx0" brushRef="#br0" timeOffset="419795.5295">5963 4968 233 0,'0'0'0'0,"0"0"109"0,0 0-21 0,0 0-42 0,0 0 11 0,0 0 6 0,0 0-8 0,0 0 3 0,0 0-20 0,139-26-15 0,-119 26-17 0,-1 1-4 0,2 1-4 15,-5-1-81-15,0 0 20 0,-1 1-7 0,-3 0-59 0,0-2-37 0,0 0-97 0</inkml:trace>
  <inkml:trace contextRef="#ctx0" brushRef="#br0" timeOffset="420438.4121">6428 5111 309 0,'0'0'0'16,"0"0"181"-16,0 0-117 0,0 0-3 16,0 0-19-16,0 0-3 0,0 0 10 15,0 0-4-15,0 0-7 16,47-80 11-16,-38 60-11 0,-3-2-8 0,0 1 1 16,1-5-12-16,-4 0-10 15,0-4-6-15,1 1 0 0,0 0-2 16,-4 0-2-16,0 5 2 0,1 5 3 15,-1 3 1-15,3 2 5 0,0 6-1 16,-2 0 1-16,1 2-5 16,-2-1-2-16,1 1-3 0,-1 3 0 15,0 3 5 1,0-2-5-16,0 2 0 0,0 0 0 0,0 0-6 0,0 0 5 16,0 2 0-16,0 0 1 15,0 3 0-15,1-1 2 0,0 1-2 47,3 4 0-47,1 1 1 0,2 2-2 0,-1 6 2 0,1-1 1 0,-2 5-3 0,2-3 2 0,0 4 0 0,-1-3-2 31,-1 2 0-31,0 0 1 0,-2-6 0 16,5 1 0-16,-2-2 1 0,0-1-1 0,2 2 0 0,-3-3 0 16,3-1-1-16,1-3 2 0,-3 3-2 78,3-4-9-78,1 4 2 0,-5-5 0 15,2 1-1-15,-5-2 7 0,-1-2-1 16,2 1-7-16,-3 0-13 16,1-3-4-16,-1 1-11 0,0-1 1 0,0 0 1 0,0-2-11 0,0 0-7 0,0 0 8 0,-4 0 7 0,-1 0-17 31,-3-2-50-31,-1-1-84 0,1-1-33 0</inkml:trace>
  <inkml:trace contextRef="#ctx0" brushRef="#br0" timeOffset="420622.4142">6442 4959 167 0,'0'0'0'0,"0"0"183"0,0 0-80 0,0 0 1 0,0 0-15 0,0 0-31 0,0 0 15 0,0 0-7 0,0 0-10 0,87-5 1 0,-52 5-11 0,-2 0-22 15,-3 0-23-15,-5 5-2 0,-5-1-131 16,-9 3-24-16,-1-1-79 16,-6-1-157-16</inkml:trace>
  <inkml:trace contextRef="#ctx0" brushRef="#br0" timeOffset="428789.7333">4145 6825 229 0,'0'0'0'0,"0"0"91"0,0 0-45 15,0 0-12-15,0 0-14 0,0 0 13 16,0 0 11-16,7-5-23 0,1 2-1 15,3-3 15-15,3 2-8 0,2-2 4 16,7 1-3-16,4 0-6 16,3 2-4-16,4-3-2 0,3 2-1 15,1-2-9-15,2 2 3 0,0 3 2 16,3-1 1-16,2 2-3 0,0 0-4 16,2-2 2 46,1 2 0-62,0-2-3 0,0 0-1 0,-1-3-1 0,0 3 0 0,-1-2 2 31,-3 3 0-31,-6 1 7 0,-2 0 2 16,-4 0 2-16,-2 0 3 0,-2 2-9 0,2 2-5 0,0-2 1 0,2-1-3 0,-1-1-1 0,0 0 1 0,1-3 0 16,-1-1-2-16,-3-3 0 0,2 3 2 0,-2-2-2 0,0-1 0 78,1 1 3-78,-5 1-5 0,-3 2 3 0,-4 1 0 0,-4 0-2 31,-1 2 0-31,-1 0 1 16,-1-1 0-16,-2-1-1 0,1 2 1 0,-1-1 0 15,3 1 0-15,3 0 1 16,-3 0-1-16,2-2 0 0,0 1 1 0,-5-2-1 0,2 1 2 15,0-2-1-15,-6-2-1 0,6 3 0 0,-2-1 2 0,1 4-2 0,4 0 0 0,2 0 0 0,0-2 0 0,2 2-1 0,3 0 1 0,-7 0-100 63,0 2-13-63,-5 2-41 0,-6-2-150 0</inkml:trace>
  <inkml:trace contextRef="#ctx0" brushRef="#br0" timeOffset="437989.95">24384 11558 325 0,'0'0'0'0,"0"0"132"0,0 0-74 16,0 0-11-16,0 0-4 16,0 0 0-16,0 0-9 0,0 0-2 15,-7-80 5-15,8 73-5 0,-1 4 4 16,0-1-6-16,0 2-6 0,0 2-13 15,0 6-13-15,-5 5 0 0,-1 8 2 16,-2 7 0-16,0 0 2 16,-1-1-1-16,2-5 6 0,4-4-1 15,2-7 2-15,1-3 8 0,0-6 11 16,6-3 47-16,11-10 9 0,8-7-36 16,9-12-21-16,9-6-13 15,6-7-5-15,3-4-5 16,0 4-5-16,2 3-36 0,-3 0-91 0,-2 7-81 47,0-4-97-47</inkml:trace>
  <inkml:trace contextRef="#ctx0" brushRef="#br0" timeOffset="456075.7899">31288 12177 289 0,'4'-5'0'0,"-1"-1"102"0,1 2-24 16,3 0-22-16,-2-2-7 15,2 0 5-15,0 0 1 0,-1-1 9 0,2 2-3 16,-4 3-23-16,-3-1-11 16,2 1-3-16,-3 1-1 0,0 0-3 15,0 1-3-15,0 0-5 0,0-4-3 16,0 4-2-16,-2 0-1 0,0 0-5 15,-4 8-2-15,-5 8 0 0,0-2 1 16,-4 7 4-16,3 2-1 16,1-1-2-16,4-1 1 0,0-3 0 15,5-4-1 48,2-3 1-63,2-5 13 0,6 1 22 0,7-6 36 0,8-1-3 31,11-1-19-15,11-12-6-16,12-6-12 0,8-9 2 0,12-5 3 0,7-5-16 0,6-2-10 0,7-7-2 0,-7 6-7 0,-9 7-3 0,-13 6 0 0,-13 9-81 0,-15 4 4 15,-10 6-31-15,-11 2-12 0,-9 3-47 0,-7 4-34 0,-3 1-70 0,-6 7 31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31T23:32:03.1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3226 3567 548 0,'0'0'0'0,"0"0"37"16,0 0 18-16,0 0-22 15,0 0-2-15,0 0 16 0,0 0 21 16,0 0-33-16,-20-44-24 0,22 47-15 16,5 9 8-16,4 4 16 0,2 7-8 15,3 2-7-15,-3 2-2 0,4 1-3 16,0 3 0-16,1-1 5 0,4 0-4 16,-1 4 4-16,6-3 1 15,-1-2 6-15,2 2-3 0,2-3-2 47,1 0-1-31,0 0 2-16,-2-4-3 0,-2-2-1 31,-3-2 0-31,-1-2-2 0,-5-5-2 0,0 0 0 0,-6-3 3 0,-5-3-3 0,-1 2-99 0,-5-1 1 0,-1-5-128 0,-3-1-113 0</inkml:trace>
  <inkml:trace contextRef="#ctx0" brushRef="#br0" timeOffset="398.2017">3710 3527 707 0,'0'0'0'0,"0"0"57"0,0 0 17 0,0 0-46 15,0 0-10-15,0 0-8 0,0 0-6 16,0 0-2-16,0 0 0 0,-160 115-1 15,140-87 2-15,1 3 4 0,1-3-2 16,-1 2-5-16,-3 0 0 16,2-2 0-16,-1-2-50 0,-4-1 9 15,0-2-20-15,-1-1-53 0,-1-7 20 16,5-4 32-16,3-4 50 0,8-5 16 16,3-2-1-16,7 0 9 31,1-7 14-31,9 1-23 0,4-1 34 0,5 2 25 0,2 1 4 15,8 2 8-15,2 1-22 0,4-2-13 16,7 1-4-16,1-5-8 0,3-1-5 0,-4 0-4 16,-2-2-9-16,-7 0-7 0,-8 1-4 15,-5 3-110 32,-7-1 6-47,-7 2-40 0,-5 1-32 16,0-4-111-16</inkml:trace>
  <inkml:trace contextRef="#ctx0" brushRef="#br0" timeOffset="575.1677">3585 3481 539 0,'0'0'0'16,"0"0"58"-16,0 0 49 0,0 0-30 16,0 0-34-16,0 0-15 0,0 0 2 15,0 0 1-15,-70 275-18 16,60-220-8-16,1-6-3 0,1-5-4 0,5-6-33 15,2-7 9-15,1-3-21 16,0-3-43-16,0-5-39 0,-2 0-69 16,-2-6 25-16</inkml:trace>
  <inkml:trace contextRef="#ctx0" brushRef="#br0" timeOffset="1075.7828">3451 3384 700 0,'0'0'0'0,"0"0"-42"0,0 0 41 16,0 0 2-16,0 0 18 0,0 0-10 15,0 0-3-15,0 0 1 16,0 0-2-16,-427 404-3 0,399-322-1 0,13 5 9 15,13-6 8-15,5-3 27 16,13-6 1-16,7-7-16 0,4-8-13 16,3-7-9-1,1-7-4-15,3-12 2 0,2-10 3 16,4-11 5-16,3-10 9 0,8-10-1 0,2-17 2 16,7-9 14-16,0-10 1 0,3-9-16 15,-3-8-5 48,1-8-7-63,-5-9 0 31,-6-6 2-31,-9-2-5 0,-8-6-6 0,-8 5 0 0,-9 8 1 0,-6 15-2 0,-8 19 2 0,-2 12 11 0,-11 10 9 0,-4 11 0 0,-8 3-10 0,-4 8-11 0,-3 3-4 0,-7 11-46 0,-3 6-22 16,-3 6-51-1,2 5-22-15,2 0-108 63,6 3-230-63</inkml:trace>
  <inkml:trace contextRef="#ctx0" brushRef="#br0" timeOffset="1804.2447">5110 3390 392 0,'0'0'0'0,"0"0"82"0,0 0-15 0,0 0 7 16,0 0-8-16,0 0-14 16,0 0-14-16,0 0-19 0,0 0-6 15,13-8 20-15,-4 24-10 0,1 0-6 16,1 6-11-16,2-1-1 0,-1 1-1 15,3-1-2-15,3-4 4 0,2 0 2 16,4-5 6-16,2-3 7 16,4-1 1-16,1-7 1 0,4-1-3 15,2-1-7 17,-3-5-6-32,-5-3 1 0,0-1-3 0,-6 0-2 0,-5-1 0 0,-1 3 1 0,-5-1-3 15,-4 0 2-15,-5 2 2 47,-3 2-1-47,-1-3 3 0,-8 0 0 0,-2-1-2 0,-3 0-2 0,0 2-2 0,-7 1 1 0,-4 3 0 0,-5 1-1 0,-2 2-2 16,-4 5 2-16,-4 6-2 47,-3 5 0-47,-6 4 1 46,-2 7 0-46,-5 3-15 0,2 7 2 0,-4 5-1 16,3 6 8-16,1 4 9 0,7 2-6 0,6 1 6 0,9 2 10 16,5 0-3-16,12-1-3 0,8-2-1 0,7-3-2 0,8-6-2 0,14-5 5 0,11-9 1 0,7-8 0 0,13-8 18 0,7-15 13 0,11-5-9 0,9-11-10 15,3-9-11 1,5 0-8-16,-4 0 2 0,-7 2-4 0,-7 6-65 47,-12 6-34-47,-9 4-64 0,-12 4-99 0,-8 3-118 0</inkml:trace>
  <inkml:trace contextRef="#ctx0" brushRef="#br0" timeOffset="2901.4159">4933 4546 529 0,'0'0'0'0,"0"0"83"15,0 0 17-15,0 0-30 16,0 0-31-16,0 0-17 0,0 0-8 16,0 0-9-16,442-21-4 0,-370 21 2 15,-4 0-1-15,-6 3-2 0,-5-1 0 47,-5 0 1-47,-8 1-1 0,-6 0 0 0,-7 1 0 0,-12 0 0 31,-4-2-1-31,-9 4 2 0,-6 1 0 0,-2 2 15 0,-13 2-8 0,-14-2-14 0,-8 4-10 0,-17-2-6 0,-14 0-15 16,-9 0 14-16,-5 1 11 63,-7 0 7-63,0-1 5 0,3 4 0 0,2 0-10 15,13 2 6-15,12 1 4 0,17-1 0 0,16-6 19 0,15 0 0 0,11-2-10 0,16 2-2 0,12 0 22 0,9-2 10 0,10 0-9 31,10-4 11-31,9 0 9 0,3-3-5 0,1 1-14 0,2-2-20 0,-8 1-8 0,-7-1-1 32,-4 1-2-32,-8-2 0 62,-10 0 10-62,-9-2 12 0,-10 1 7 0,-11-1-8 0,-5-2 4 0,-12-1 23 0,-12-6-38 16,-12 1-9-16,-11-1 3 0,-13 4-3 15,-3 3-2 1,-8 4 1-16,0 4 0 0,0 7 0 0,2 2-15 0,3 2-7 0,6-1-6 16,9-2 6-1,15-5 6-15,12-2 12 0,13-1 4 0,10-4 0 0,2-1 0 0,11-7-23 0,7 3 15 0,4-4-6 16,5 0-36-16,3 2-53 0,-1 1-80 0,-2-5-182 47</inkml:trace>
  <inkml:trace contextRef="#ctx0" brushRef="#br0" timeOffset="4913.4308">5219 5341 579 0,'0'0'0'0,"0"0"34"16,0 0-5-16,0 0 16 0,0 0-11 16,0 0-26-16,0 0-1 15,0 0 15-15,0 0-3 0,10 23-7 16,-14 4-3-16,-4 2 0 0,1 4-5 15,-2 2-4-15,-4 1 0 0,-2 3 5 16,0-4 6-16,0 1 3 16,-2-3 0-16,4-2 0 0,3-3-3 15,0-6-4-15,7 0 1 0,3-6-1 16,1-3 0-16,11-3 4 0,2-3 7 16,6-3 2-1,6-2 3 1,6-1 2-16,6-1 2 0,2 0 8 0,6-1-8 0,0-1-15 0,5-1-10 15,-6 3 0 1,-1 0-2-16,-6-1 0 0,-4 0-43 0,-1-3 11 0,-3 2-14 16,-2-3 8-16,-2-3 4 0,0-2 6 47,-4-3 11-32,-1 4-16-15,-3-2-47 0,-2 3-8 0,-3-1 16 31,-8-1-79-31,-4 0-50 0</inkml:trace>
  <inkml:trace contextRef="#ctx0" brushRef="#br0" timeOffset="5116.9132">5710 5564 445 0,'0'0'0'0,"0"0"0"16,0 0 54-16,0 0 31 0,0 0-23 16,0 0 1-16,0 0 6 0,0 0-22 15,0 0-18-15,338 109-8 0,-310-87-13 16,-6 0-6-16,-11 3 1 15,-9 0 5-15,-3 3 5 0,-10-1 3 16,-8 2-2-16,-5-2-9 0,-2 1-4 16,-5-2-2-16,2 1-47 0,-2-5-20 15,3-3-31-15,-2-1-40 16,4-4-125-16</inkml:trace>
  <inkml:trace contextRef="#ctx0" brushRef="#br0" timeOffset="5803.9501">7432 5576 555 0,'0'0'0'0,"0"0"30"0,0 0-8 16,0 0 8-16,0 0-13 15,0 0-12-15,0 0-5 0,0 0 0 16,0 0 6-16,-141-15 2 0,114 28 16 16,0 2-2-16,0-1-1 0,5 2-9 15,5-1 4-15,7-3 3 0,6 2 0 16,4 1-8-16,11 6-5 0,8 0-2 16,6 4 0-16,5-3 4 15,3-1 5-15,3-3 1 0,0-3-1 31,-5 1-2-31,-3-2-6 0,-7-1 1 0,-5 1 4 0,-9-3 0 32,-5 1 4-32,-2-1 17 0,-9-3 5 31,-8 2-10-31,-3-3-9 0,-8 2-12 0,-9 1-1 0,-7-2-4 0,-8 3 0 0,2-5 2 0,-2 1-2 0,4 0-76 31,8-2 10-31,5 0-35 0,7 0-46 0,6-1-24 0,6-4-167 47</inkml:trace>
  <inkml:trace contextRef="#ctx0" brushRef="#br0" timeOffset="6270.2152">7618 5591 524 0,'0'0'0'0,"0"0"65"15,0 0-5-15,0 0-27 0,0 0 0 16,0 0-5-16,0 0-1 0,0 0-3 16,0 0-5-16,24 123-10 15,-18-95-6-15,0-3-1 0,-2-2 0 16,-2 1 0-16,-2-4-3 0,0-1 2 16,-3-3 2-16,-4-1-4 0,-1-4 2 15,2-2 4-15,-1-3-6 0,2-3 2 16,0-2 1-16,0-1-2 15,3 0 0-15,1-7 10 0,1-3-9 16,2-3 3-16,6-2 0 0,3 0 1 16,2 0 6-16,4-1 0 0,0 0 3 15,7-2 10-15,1 0 6 0,0 1 7 16,2-1 0-16,-4 4-3 0,0 5-6 16,-3 5-4-16,-4 4-13 15,-4 6-11-15,-3 8 0 0,-4 4 1 16,-5 5 0-16,2 3 6 31,-2 0-5-31,1-1 1 0,3 0-1 0,2-5-1 0,-1-1-2 0,1-5 2 0,1-1 1 16,1-4-3-16,0 0 2 47,2-2 1-32,-3-1-3-15,-1 3-15 0,0-2-17 0,-3 2-17 16,-1 0-17-16,1-1-8 0,-1 1-42 0,3-1-71 0,-3-5-122 0</inkml:trace>
  <inkml:trace contextRef="#ctx0" brushRef="#br0" timeOffset="6590.5992">8285 5735 659 0,'0'0'0'0,"0"0"4"16,0 0-4-16,0 0 0 0,0 0 4 15,0 0-3-15,0 0 19 16,0 0 22-16,0 0-2 0,22 215-15 15,-21-205-13-15,1-3-8 0,0-5-3 16,0 1 1-16,-1-3 1 0,-1-5-6 16,0-3-124-16,0-10-65 0,-4-1-192 15</inkml:trace>
  <inkml:trace contextRef="#ctx0" brushRef="#br0" timeOffset="6725.9875">8380 5570 758 0,'0'0'0'0,"0"0"2"0,0 0-9 0,0 0-37 0,0 0-73 0,0 0-130 0</inkml:trace>
  <inkml:trace contextRef="#ctx0" brushRef="#br0" timeOffset="7096.3225">8675 6043 593 0,'0'0'0'15,"0"0"118"-15,0 0-40 0,0 0-24 16,0 0-6-16,0 0 15 0,0 0-2 15,0 0-6-15,0 0-13 0,-26-214-6 16,20 165-4-16,-2-5-7 0,3-1-13 16,3 4-10-16,2 2 0 15,2 8-1-15,6 8-2 0,2 5 2 16,1 9 13-16,1 3 2 0,2 5-2 16,5 2-11-1,1 1-1-15,5 4 3 0,1-1-4 16,6 5-2-16,3 0 2 0,0 1 0 0,1 6-1 15,-4 2-121-15,-2 4-25 63,-7-2-72-63,-7 4-82 0</inkml:trace>
  <inkml:trace contextRef="#ctx0" brushRef="#br0" timeOffset="7221.8216">8970 5684 642 0,'0'0'0'16,"0"0"72"-16,0 0-43 0,0 0-37 15,0 0-154-15,0 0-277 0</inkml:trace>
  <inkml:trace contextRef="#ctx0" brushRef="#br0" timeOffset="7552.221">9226 5992 430 0,'0'0'0'0,"0"0"196"16,0 0-105-16,0 0-15 15,0 0-11-15,0 0 4 0,0 0 10 16,0 0-23-16,0 0-26 0,0-219-13 15,0 174-11-15,0-5-2 0,-1 0-3 16,-2 3-2-16,2 4 1 0,1 8 0 16,0 10 0-16,4 6 0 15,4 6 0-15,0 2 0 0,7 5 0 16,0 1 5-16,8 3-1 0,4 1-1 16,7 1-3-16,5 1 0 0,4 5 0 46,-1 0 2-46,-4 2-28 0,-5 3-68 0,-8 3-32 0,-11 3-71 0,-7 2-61 0,-7 0-91 0</inkml:trace>
  <inkml:trace contextRef="#ctx0" brushRef="#br0" timeOffset="7708.1196">9449 5719 652 0,'0'0'0'0,"0"0"120"0,0 0-69 15,0 0 8-15,0 0-22 0,0 0-31 16,0 0-12-16,0 0-123 0,0 0-91 16,221-5-166-16</inkml:trace>
  <inkml:trace contextRef="#ctx0" brushRef="#br0" timeOffset="7942.3777">9731 5823 804 0,'0'0'0'15,"0"0"57"-15,0 0 6 16,0 0-32-16,0 0-21 0,0 0-1 0,0 0 2 16,0 0 0-16,0 0-5 15,3 124-5-15,-3-114 0 0,0-3 1 16,1-2-1-16,3-2-2 0,-1 0-24 15,-2-3-18-15,1 0 1 0,-2 0-17 16,0-2-108-16,-1-5-113 0</inkml:trace>
  <inkml:trace contextRef="#ctx0" brushRef="#br0" timeOffset="8074.0926">9768 5659 862 0,'0'0'0'0,"0"0"18"0,0 0-18 0,0 0 0 16,0 0-30-16,0 0-100 0,0 0-127 16,0 0-97-16</inkml:trace>
  <inkml:trace contextRef="#ctx0" brushRef="#br0" timeOffset="9049.0737">9982 5772 675 0,'0'0'0'0,"0"0"28"0,0 0 36 15,0 0-48-15,0 0-10 0,0 0-12 16,0 0-27-16,0 0 19 16,0 0 4-16,-2 142 8 0,-8-133 4 15,1-4 17-15,6-4 21 0,2-1-11 16,1-6-11-16,4-7-17 0,7-3-2 16,7 0 2-16,1-2 5 0,7 3 4 15,0 2 11-15,-3 1 35 16,3 6-2-16,-2 1-22 0,-2 5-21 15,-3 0-6-15,-4 7-5 0,-6 5 0 32,-1 2-3-32,-7 3 3 0,1 1-11 0,-1 2 3 0,-1-2-7 15,2-1-5 1,3-4-4-16,2-5 3 0,3-4 9 0,5-4 10 0,0 0 1 16,1-7 0-16,3-2 0 0,2 0 1 62,-1-1 0-46,-4 1 0-16,-1 1 3 0,-5 2-3 31,-3 2 0-31,-3 1 3 0,1 3 3 0,-4 0-3 0,-1 0-5 0,0 6 4 0,0 0 0 0,0-4-3 0,0 2 0 0,1-3-1 0,2-1-4 0,-1 0 2 0,4 0 3 0,-3 0-1 0,-1 0-2 0,3 0 4 16,-2 0 0-16,0-4 4 0,-2 3 7 15,2 0 4-15,-2 0 3 16,1 0-4-16,1 0-3 0,-1-1-3 15,2 0 1-15,-2 1-6 0,-1-1-2 32,0 2 3-32,0-3-1 0,-1 2 10 0,2-1 0 0,-2-1-7 15,1 1-4-15,1-4 1 0,-2 0-1 0,1 3-1 16,0 0 2-16,-1-2-2 16,0 3-2-1,0 0 2-15,0 1 23 0,0-1-3 0,0 2-7 0,0-1-7 16,0 1-1-16,0-2-1 0,0 2-4 15,0 0-2-15,0-1 2 0,0 1 1 16,0-3-2-16,0 1 0 16,-1 1 3-16,-3-1-8 0,0 2 4 15,0-1 1-15,-1 0 0 0,0 1-3 16,-3 1 3-16,4 2-6 16,-3 4 7-16,5 1-2 0,0-1-1 0,1 2 1 31,-1 0 1-31,1 1 0 0,0 3-17 15,0 3 9-15,0 1 1 0,1-1 7 0,0-3 0 0,0 0 0 16,8-3-1 31,1-5 1-47,3-2 0 16,3-3-4-16,0 0 3 0,5-3 2 15,1-6 1-15,3-1-2 0,0-1 0 0,-1 3 0 16,0-1 0-16,-3 9 0 0,-6 0 0 0,-1 13 14 0,-3 8-15 0,0 5 2 0,-3 6 0 31,-3 5-1-31,-4 3-23 0,-2 1-2 0,-11 5 0 0,-7-5 17 0,-4 3 8 0,-6-6 0 0,-4 0-1 16,-2-5 3-16,-1-4-2 0,1 1 0 15,-1-8 23 32,3-6 6-47,5-4-11 0,6-11-12 0,5-5-6 0,14-10 0 0,4-11 0 16,8-8-40-16,10-2-9 0,12-3-10 0,7 3 2 15,11 0 27-15,7 1-15 0,2 5-89 0,-1 2-113 16</inkml:trace>
  <inkml:trace contextRef="#ctx0" brushRef="#br0" timeOffset="9550.5169">11551 5432 562 0,'0'0'0'15,"0"0"14"-15,0 0 53 16,0 0 19-16,0 0-31 0,0 0-13 16,0 0 8-16,0 0-5 0,0 0-40 15,32-68-5-15,-49 92 0 0,-3 5 12 16,-5 10-5-16,-6 8-1 0,-2 4-5 15,-2 6 0-15,-5 3 2 0,-7-3 2 16,-6 1 3-16,-4-3-3 16,-1-2-3-16,-3-1-2 15,4-6 0-15,7-3 3 0,4-5-3 0,5-4-39 16,8-2 3-16,7-5-26 16,5-4-66-16,4-3-89 0,8-7-277 62</inkml:trace>
  <inkml:trace contextRef="#ctx0" brushRef="#br0" timeOffset="9881.001">11693 5797 620 0,'0'0'0'0,"0"0"0"0,0 0 105 0,0 0 1 16,0 0-56-16,0 0-20 0,0 0-14 15,0 0-7-15,0 0 1 0,-130-81-1 16,99 93 7-16,-1 1 2 0,5 2-6 16,-1 3 0-16,11 5-1 15,8 1-7-15,9-1-6 0,9 5 3 16,11-4 1-16,6 1 0 0,2-3 1 16,2-1-1-16,1-3-2 0,-3-3 0 15,-6-1 5-15,-6-4-5 16,-10 0 0-16,-5 1 0 0,-2-1 6 15,-11 1 3-15,-7-2 1 0,-7 4-4 16,-8-1-4 0,-9-2-4-16,-1 0-30 0,-4-4-34 0,2 1-52 0,3-2-99 62,4-2-62-62</inkml:trace>
  <inkml:trace contextRef="#ctx0" brushRef="#br0" timeOffset="10335.7375">11956 6059 721 0,'0'0'0'0,"0"0"0"16,0 0-9-16,0 0 10 0,0 0 1 15,0 0 0-15,0 0 7 16,0 0 12-16,0 0-4 0,-161 439-3 15,136-389 4-15,0-6 2 0,3-5 0 16,-1-6-11-16,1-7-8 0,4-5 0 16,3-10 2-16,5-3 6 0,4-4 10 15,-2-7-9-15,4-8-5 0,0-8-3 16,1-7 1-16,2-5 5 16,1-8 25-16,8-6-1 0,8-5-15 62,5-7-6-62,9-5 2 0,8-1-6 0,9-9-4 0,9 2 2 0,10-2 9 16,5 7 5-16,2 8 8 15,-3 10 0-15,-3 9 8 0,-10 11-1 16,-7 10-15 0,-13 10-15-16,-10 5-1 0,-10 4-3 0,-7 9 0 0,-10 10-6 15,-6 5-2-15,-15 6-3 16,-9 6-6-16,-9-1-12 0,-8 2-14 0,1-2 4 0,-2-4-15 0,5-6-9 62,3-2 3-62,6-10-23 0,5-2-100 0,10-6-38 0,5-7-104 0</inkml:trace>
  <inkml:trace contextRef="#ctx0" brushRef="#br0" timeOffset="10652.8773">12580 5922 906 0,'0'0'0'15,"0"0"7"-15,0 0 4 0,0 0 1 16,0 0-12-16,0 0 0 16,0 0 4-16,0 0-4 0,0 0 0 15,-77 203 1-15,68-176-1 0,8-8 0 16,3-5 12-16,10-8-6 0,8-5 7 16,-1-2 4-16,7-12 24 0,2-4 9 15,1-2-13-15,4-6 1 0,3-4-13 16,2-3-8-16,-4-1 0 15,-2-2-6-15,-8 1-9 0,-6 3 0 16,-13 3 1-16,-5 6-2 16,-16 9-2-16,-7 6-5 0,-5 7-7 0,-6 7-44 15,-3 9-22 48,1 2-34-63,1 2-35 0,7 1-68 0,7-3-139 0</inkml:trace>
  <inkml:trace contextRef="#ctx0" brushRef="#br0" timeOffset="10979.808">12963 5957 839 0,'0'0'0'16,"0"0"17"-16,0 0-9 0,0 0 10 16,0 0-17-16,0 0 4 0,0 0-1 15,0 0-3-15,-10 74-2 0,1-48 2 16,4-1 0-16,5-1-1 15,1-7 0-15,12-4 9 0,2-3 15 16,5-6 4-16,3-2 5 0,3-2 14 16,4-6-4-16,1-4-12 0,0-1 5 15,5-4-9-15,0-3-16 0,-1-3-8 32,-2-4 2-32,-6-3-3 0,-8 2-1 0,-7-2 1 0,-10 3 2 15,-3 2-3-15,-14 5 4 0,-5 6-4 16,-4 5-2 31,-6 7-12-47,-4 1-51 31,-2 8-67-31,0 6-8 0,3-3-68 0,8 1-216 0</inkml:trace>
  <inkml:trace contextRef="#ctx0" brushRef="#br0" timeOffset="11486.3084">13645 6171 529 0,'0'0'0'0,"0"0"63"16,0 0 48-16,0 0 2 0,0 0-9 31,0 0-4-31,0 0-18 0,0 0-7 0,0 0-28 0,4-343-22 0,-4 285-7 16,0 2-3-16,2 6-10 0,-1 9-1 16,2 6 4-16,3 6 4 15,0 5-4 1,6 3 3-16,4 7-4 0,5 0-5 0,8 7 3 0,6 1-4 15,10 6-2-15,6 0 2 0,2 9 1 16,-1 1-2 0,-7 2-64-16,-6 1-18 0,-11 2-76 0,-11 1 1 31,-10 2-38-31,-7 0-124 16</inkml:trace>
  <inkml:trace contextRef="#ctx0" brushRef="#br0" timeOffset="11756.5737">13958 5796 701 0,'0'0'0'16,"0"0"131"-16,0 0-30 0,0 0-66 0,0 0-31 16,0 0-8-16,0 0-49 15,0 0 29-15,0 0 17 0,312 32 5 16,-310-18 4-16,-2 7 10 0,-2 2 4 15,-4 2 13-15,0 3 4 0,1-2-1 16,0 1-5-16,0-1-10 0,5-2-7 16,0-2-8-16,0-7-1 15,0-3 0-15,3-6-2 0,-1-3-108 16,0-3 18-16,-1-2-27 0,-1-7-14 16,0-2-59-16,0-11-170 0</inkml:trace>
  <inkml:trace contextRef="#ctx0" brushRef="#br0" timeOffset="11849.2687">14292 5798 704 0,'0'0'0'16,"0"0"33"-16,0 0-32 0,0 0-2 15,0 0-220-15,0 0-62 0</inkml:trace>
  <inkml:trace contextRef="#ctx0" brushRef="#br0" timeOffset="12515.4297">14450 5947 715 0,'0'0'0'0,"0"0"85"0,0 0-70 0,0 0-9 0,0 0-6 0,0 0 0 0,0 0-47 15,0 0 31-15,0 0 11 0,-8 148 7 16,5-146 3-16,3-2 6 0,0-9-4 16,6-6-4 15,5-1-4-31,7-5 2 0,5-2 7 0,6 2 15 0,4 1-5 0,1 1 7 0,0 6 26 15,-1 5 1-15,-9 5-13 0,-6 3-24 16,-8 11-8-16,-5 3-9 16,-2 4 0-16,-3 1 4 0,0 0 5 0,0-2-6 15,-2-2-2-15,2-4-35 0,0-4-31 63,2-2 15-63,7-4 19 15,3-1 13-15,3 0 20 0,1-6 0 0,2-1 23 0,0 0 3 0,-4-3 0 32,3 2-8-32,-4-3-6 0,1 1-1 0,-1 1-6 0,1 0-2 0,-6 4-1 31,-3 0 1-31,-3 4-1 0,-2 1 1 0,-2 0 1 0,-3 0 1 0,1 4-5 0,-2 0 0 0,3 4-1 0,-1-2 1 0,1 4-21 0,1-3 19 16,2 1 1-1,0-1-3-15,6 2 3 0,4 0-2 0,2 2 2 47,1 1 2-47,0 4-1 0,-1 5 0 0,0 1 0 0,-3 6 1 0,0 3-1 0,-5 0-17 16,2 1-17-16,-2-1 2 0,-2 0-2 0,1-2-8 0,-3 1-12 15,0-3 10-15,-7-2 2 0,-6-1-5 32,-7-3 13-17,-4 4 11-15,-7-3 7 0,-7-1 1 0,-4 2 0 0,-1-1 13 0,-4 0 4 0,1 0 39 16,-1-3 16-16,4-6-9 0,6-7-25 47,9-6-7-32,12-6-11-15,8-13-10 0,8-6-14 0,4-10 10 0,12-5 2 16,7-3 5 0,12-3 4-16,12-2 37 0,8-1 34 0,11-3 18 0,3 3-18 0,1 3-39 0,1 5-30 15,-8 8-8-15,-12 5-166 0,-13 10-155 0</inkml:trace>
  <inkml:trace contextRef="#ctx0" brushRef="#br0" timeOffset="12832.6633">14403 5611 1425 0,'0'0'0'16,"0"0"0"-16,0 0-22 0,0 0-55 16,0 0-108-16,0 0-159 0</inkml:trace>
  <inkml:trace contextRef="#ctx0" brushRef="#br0" timeOffset="39423.1841">5369 3503 323 0,'0'0'0'15,"0"0"63"-15,0 0 6 0,0 0-21 0,0 0-22 16,0 0-7-16,0 0 4 0,0 0-8 15,-45-41-5-15,38 41 1 16,-2 0 9-16,3 0-1 0,-2 0 15 16,1 0-4-16,3 0-3 0,-1 0 9 15,-1 0-6-15,4 0-8 0,1 0-14 16,0 0-3-16,1 0-3 16,0 0-2-16,0 0 0 0,0 1 2 15,0 0-2-15,0 2-1 0,0 0 1 16,-1-2 0-16,-2 4 1 0,-1-4 5 15,1-1 0-15,-5 2 2 0,3 0 0 16,-2 1-2-16,-1-3-3 16,1 1-2-16,-3-1-2 0,-2 3 2 15,-4-2 0-15,2 0-1 0,-2-1 0 16,0 0 1-16,4 0 0 0,1 0 8 16,5 0-2-16,-1 0 7 62,1 0 2-62,1-2-1 0,1-4 8 0,2 1-3 0,-1-1-4 0,3 1 1 0,0 0-2 0,0 1-4 0,1-1-4 0,4 2 3 0,-2 3 1 0,4-1-5 16,-1-1 1-16,3 2 0 31,1 0 2-15,2 0 0-16,0 0-2 0,1 2 1 0,-2-1 3 62,1 2-7-62,0 0 0 31,-1 1 3-15,0 0-3-16,2-3 0 0,-3 3 4 0,0 1-4 0,2-1-2 16,-1 3 3-16,1-1-3 0,1-1-2 0,6 0 0 0,-2-1 4 0,2 1-4 78,0 0 0-78,0-2 2 0,-3 3-3 0,-1-4 2 0,2 0 0 31,-4-1-1-31,-1 3 0 0,1-2 1 16,-3-1-2-16,1 0 2 0,-2 1 0 0,-1-2 0 0,0 0 5 0,2 0-4 0,-1 0-1 15,0 0 2-15,-2-4-2 0,4-1 0 16,-1 1 1-16,0-1 2 0,1 1-3 0,-2 1 4 0,1-3-2 0,1 0-1 0,-1 1 1 15,-3-1-2-15,3 0-2 0,-3 1 2 0,-2 3 1 0,-4-2-2 63,0 2 0-63,-1 2 3 0,0 0-4 0,0 0 2 0,0 0 5 0,0 0-4 0,0 0 1 0,0 0-1 0,-3 0-3 0,0 0 2 0,-3 0 0 16,1 0-2-16,-4 0 2 0,3 0 0 0,-2 3-1 15,-3 0 0-15,-2-3 1 0,-5 4-1 0,-2-1 0 0,1 0 1 0,-1 0-1 0,2-3 0 31,2 1 1-31,1-1-1 0,2 0 0 0,-1 0 3 0,3 0-4 63,-2 0 2-63,1-1 1 0,0-2-2 16,-2 1 0-16,-1 2 3 0,1 0-4 15,2 0 2 1,0 5-1-16,1-3 0 0,1 2 0 0,1-2-1 0,3 2-10 0,4 3-40 0,-2-2-62 0,2 1-79 15,2 1-100-15,-4-2-246 16</inkml:trace>
  <inkml:trace contextRef="#ctx0" brushRef="#br0" timeOffset="67684.1762">6844 9591 413 0,'0'0'0'16,"0"0"-39"-16,0 0 40 0,0 0 4 16,0 0 0-16,0 0-9 0,0 0 7 15,-21-5 14-15,18 5 7 0,-1 1 1 16,2 2-1-16,-2 0-14 15,1 0-3-15,0 1-6 0,0 0-1 16,2 4 0-16,0-1 1 0,0 3-1 16,-1 3 0-16,0 1 1 0,1 0-2 15,0 1 2-15,1 1 0 0,0 1 3 16,2-1 2-16,4-1-4 16,-1-2-3-16,2-3 2 0,1 0 0 15,0-3-1 48,-2 1 0-63,2-4 2 0,-4-1-3 15,3-2 2-15,-2-1 25 32,3 0 8-32,3 0 2 0,1-5 0 0,-1-5-4 0,2 1-8 15,0-7-4-15,0 2-8 0,2 0-5 0,-4-2-2 16,-2-1-2-16,1 1 0 0,-6-1-2 0,-1 3 0 0,-1-1 1 62,-2 2 1-62,0 3 3 0,-4 0 11 0,0 2 4 0,-2 0-4 0,-1 2-9 0,2 0-6 0,-3 3-1 0,1 0 1 0,-2 3-1 32,1 0-2-17,-2 0 2-15,-2 3 2 0,0 4-4 0,0 1 2 0,-1 5 7 0,-1 0-9 0,1 2 2 0,1 2 1 0,2 6-4 16,4 0 3-16,2 4-1 15,2-5 0-15,2-1 0 0,0-2 1 0,3-5-1 0,5 0-1 47,-2-4 1-47,2-4 0 16,3-1 0-16,-1-3-1 0,0-2 2 0,4 0 14 31,-4-8 0-31,3-3 4 0,1-4 1 16,-2-3-2-16,2-3-4 0,-3 0 0 0,2-1 1 0,-3 0-5 15,-6 2-3-15,-2 2-1 0,-2 1-3 16,-6 4 2-16,-4 4 0 0,-3 3 10 63,1 2-3-63,-3 4-9 0,-4 0-5 0,3 6 4 0,-2 1-1 0,2 5-2 0,-2-3 2 0,2 1 4 31,-1 1-6-31,5-2 2 0,0 2 7 15,4 1-8-15,2-1 0 0,0-2 0 0,4 3-51 0,2 0-33 0,0 2-22 0,0-2-163 0,0 0-186 0</inkml:trace>
  <inkml:trace contextRef="#ctx0" brushRef="#br0" timeOffset="68199.2951">19690 10369 127 0,'0'0'0'16</inkml:trace>
  <inkml:trace contextRef="#ctx0" brushRef="#br0" timeOffset="68898.9738">19690 10369 146 0,'-27'-39'0'0,"27"39"112"0,0 0-62 0,0 0-11 0,0 0 14 0,0 0-2 0,0 0 9 0,0 0 5 0,0 0-17 0,-52-11-7 0,52 10-14 16,0 1-14-16,0 0-3 0,0 0-5 16,0 0-3-16,-1 0-2 0,1 4 0 15,-5 3 3-15,0 1-3 0,1 2 4 32,-2 2 1-32,3-1 5 0,0 1 1 0,3 3-1 78,0 1-1-78,3 0 0 0,5-2-1 0,-2 0-7 0,5 0-1 0,0-3 0 31,1-2 0-31,-1-3-3 0,1-2 4 0,0-2 2 0,-1-1-3 16,0-1 29-16,-1 0-13 0,0-4 1 15,-1-3-3-15,-2-2 1 0,-2-1-4 0,-1-4-4 0,-2 4-3 0,-2-4 0 0,0 0 1 78,-2-2-3-78,-6 3-1 0,-4 1 2 0,-3-1-2 0,-2 7-1 0,-3-2 0 0,-2 4 8 0,-1 3 2 0,1 1-3 32,0 0-1-32,2 0-5 0,0 5 5 0,3 3-2 0,3-1-2 31,2 2 4-31,3-2-4 0,0 1-1 0,6 0-1 0,3-2 0 0,0 2 0 0,2-1 1 0,7 0 5 78,-1-4 1-78,5-1 2 0,0 1 4 0,0-3 1 0,2 0-1 0,3 0-4 0,-2-1-5 0,2-2-2 0,-4-1 0 0,-2-1-3 0,1-2 2 31,-4 1 1-31,1-4 0 16,-6 4 0-16,2-2 0 0,-4 3 0 0,-2 2 4 0,-1-1-1 0,-7-1 4 0,4 3 6 0,-3 2 1 0,4 0-1 0,-2 0-6 0,2 3-4 0,1 4-5 0,2-1 0 0,0 2 0 15,5-1-2-15,3-1 2 0,2-2 0 0,3-2-3 16,0-2 5-16,2 0-1 0,-2-4 0 0,-2-2 3 0,-4 4-3 0,-1-3 0 47,-4 3 1-47,-2-1 0 0,0 1-1 0,-3 1 1 0,-7-1-4 0,0 0-17 0,-1 2 7 0,1 0 2 0,4 0-6 16,2-1-7 15,1 1-34-31,3 0-62 0,-1 0-55 0,0 0-193 0</inkml:trace>
  <inkml:trace contextRef="#ctx0" brushRef="#br0" timeOffset="71937.2616">6444 9576 565 0,'0'0'0'0,"0"0"20"0,0 0-7 16,0 0-2-16,0 0-9 0,0 0-3 16,0 0-3-16,0 0 1 0,-78 140 1 15,65-105 3-15,0 2 0 0,-2 3 1 16,2-2 10-16,1 0 8 0,1-3 11 16,1-3-7-16,7-4-7 15,2-2-8-15,1-4-2 0,0-3-4 16,5-4-1-16,5-3-2 0,1-5 0 15,1-1 11-15,6 0 7 0,0 0 5 16,5-4-4-16,2 4-6 16,1 3 0-16,0-1-7 0,4 2-2 15,0-1-2-15,2 0-4 32,0-2 4-32,0-1-1 15,-1 0-1-15,-3-3 0 0,3 3 1 0,-2-4-2 0,-2 1 2 0,-3-2 5 0,-2-1-1 16,-3 0-1-16,-1 0-3 0,-4-1 0 62,0-3 1-62,-8-2-1 0,0 0-2 0,-2 1 2 0,2-2 0 47,-2 3-1-47,0-1 0 0,2-4 2 0,-3 0-2 0,3-3 0 0,0 0 11 0,4 2-9 0,-3-5 3 0,-1-1-2 31,-2 0 5-31,2-2 4 0,-2 0-1 0,1-1 3 0,1 1-2 0,-1-3 1 0,1 0-6 32,2-2-3-32,-2 0-3 0,3 1-2 0,0-3 2 0,2 0 0 0,0 0-2 0,-2-3 2 47,-1 5 9-47,-1-4 6 0,0 5 9 0,-1-1-5 0,0 0-6 0,-4 3-7 15,-1 0-3-15,-1 0-2 0,0 3 2 16,0 1-1-16,-3 0-2 15,0 4 1-15,-2 1 0 0,3-1 2 0,-1 5 5 0,-3 1 0 0,-1 5 3 0,-4 1 0 0,-2 1 0 0,-6 7-4 16,-3 3 1-16,-8 2-1 0,-6 3 0 16,-7 0-3 46,-3 1-3-62,-9 1-3 16,-3 0 2-16,0-2 0 0,-1 1-1 0,3-3-41 0,9-2-9 31,6-2-71-31,11-6-68 0,6-4-242 0</inkml:trace>
  <inkml:trace contextRef="#ctx0" brushRef="#br0" timeOffset="73747.0697">19715 10324 325 0,'0'0'0'16,"0"0"102"-16,0 0-64 0,0 0-12 15,0 0-22-15,0-12-2 0,0 7-4 16,0 1-9-16,-1-2 12 0,-3 3 1 16,-5-1 6-16,0 2 14 15,0 1 11-15,3 0 13 0,0-1-1 16,3 1-4-16,0 0 8 0,0 0-7 16,1 1-2-16,1 0-7 0,1 0-15 15,0 0-12-15,-1 0 3 0,1 0 7 16,-2 0 5-16,1 0-1 0,-2 2-13 15,-2 1 2-15,2-1 0 16,1-2 1-16,1 2-4 0,1 0-2 16,0-1 0-16,0 0-3 0,-2-1 4 15,2 0 5-15,0-1-2 0,2-2 26 16,1 0 5-16,-1-3-14 0,3 1-12 16,-3 0-9-16,0 3-2 15,-1-2-4-15,-1 3 4 0,0 1 3 16,0 0 5-16,0 0 8 0,0 0 10 15,0 0-8-15,-4 0-11 0,-2 4-4 16,1-1-3-16,-1 2-1 16,1 6-1-16,-2 3 0 0,4 7 0 15,-3 0 0-15,3 6 0 0,0 4-1 16,2 7 1-16,-2 1 0 0,2 1 0 16,-1-5 2-16,2-3-2 0,0-2 0 31,0-2 1-31,0-3-1 15,-3 0-4-15,0 0-2 0,-4-3-1 0,-1 2 3 0,3-4-1 0,-2-1-2 16,3 0 6-16,2-4-1 0,2-1 0 16,0-3 1 46,4 2-2-62,5-4 0 0,0 1 5 0,-1 1-2 0,0-2 0 0,2-1 0 31,0-2 1-31,-3-1-1 0,3-1-1 16,-1-2 2-16,3-2-2 0,5 0 2 0,0-3 9 0,8-5-1 0,4-2 0 0,3 0-5 16,1 2-2-16,0 1 1 0,-2 0-4 0,-2 2 1 0,-4 0 0 0,-3 0 2 0,-4 2-3 0,-3 2 2 62,-4 1-1-62,0 0-1 0,-2 0 2 0,-3 0 0 16,0 0-1-16,-2 0 0 0,2 0 1 0,-3 0-2 0,-3 0 2 0,2 0-1 0,-2 0 0 0,1 0 0 0,3 3 2 0,0-2-3 31,1 4 2-31,2-3 0 0,3-1-1 0,0-1 0 0,-3 0 2 0,2-1-3 16,0-2 2-16,1-3 1 15,0 2-2-15,-2-2 0 0,0-2 2 16,0 0-2-16,1-5 0 16,-2 1 3-16,1-3-4 0,0-5 2 46,-1 1 0-46,-1-3-1 0,-1-1 0 0,1 1 2 32,-2-3-3-32,4 0 2 0,-6 2-1 15,2-2 0-15,1 0-1 0,-1 2 1 0,3 2 0 16,-2 1 0-16,2 3-1 16,-3 0 0-16,2 3 2 0,-3 2-1 0,-1 0-1 0,-2 2 2 0,1 0 1 0,-1 1-2 0,0 0 0 15,-1 1 1-15,-2-2-2 0,1-1 2 63,1 5 0-63,0-5-1 0,-1 6-1 15,0-4 1-15,1 1 0 0,-1 5 0 32,0-5 1-32,-3 3-1 0,1 1 0 0,0 0 1 0,-1 1-1 0,1-1 0 0,-3 2 5 0,-4 0-6 0,-1-1 2 0,-2 2 0 0,-2-2-2 15,-6 2 2-15,2 1-2 0,-4 0 0 16,-4 5 2-16,2 2-2 0,-5 3-28 62,1 1 10-62,-1 2-17 0,-1 2-46 0,-2 3-30 0,-3-2-40 0,-5-5-226 0</inkml:trace>
  <inkml:trace contextRef="#ctx0" brushRef="#br0" timeOffset="85147.9123">6834 10626 189 0,'0'0'0'15,"0"0"111"-15,0 0-65 0,0 0-15 16,0 0-16-16,0 0-9 0,0 0-5 15,0 0-2-15,-14 50 1 0,14-42 0 16,0 1-5-16,0-1 6 16,3 3-1-16,2-2 0 0,-3 2 0 15,0 2 4-15,1 3-4 0,2 1 0 16,0 4 1-16,0-1-1 0,0 4 0 16,2 2 1-16,0 1-1 0,3 3 0 15,2 1 0-15,-1-4-3 16,2 3 4-16,2-1 11 0,-1 1-6 15,3 1 2-15,1 2-4 0,0-1-2 16,5 3-1 15,1 0 1-31,2-2-2 47,1 0 0-47,2-1 0 16,3 3-1 15,0-1 2-31,1 0 1 0,0 1-2 0,1 1-2 0,0 2 2 0,0 0 0 16,1 3-4-16,-1 2 2 0,3-2-1 0,1 0 1 15,0 3 0-15,2-2 0 0,4 0 2 0,2 1 0 0,4-2-7 0,0-3 8 0,1 2 1 63,2-2 2-63,-1 1 3 0,4 0-1 0,-1-1-1 0,0 2-1 0,2-2 0 31,-1 1 1-31,3-1-3 16,1-1 0-16,-2-4-1 0,4 2 0 0,3-3-1 0,1 0 0 0,4 1 2 31,0-1-2-31,1 2 0 62,3-5 0-62,-1 0 2 0,3 1 19 0,-3-2 13 0,1 1-2 32,1 0-9-32,0 2-13 0,3-3-4 0,0 3-4 0,2-1-1 0,1-3-2 15,3 2-43 1,2-3-17-16,2 0 5 0,1-4 6 0,1 4 23 0,-1-2 18 0,0 1 7 62,-1 0 4-62,2 3 9 16,-1-3 10-16,0-1-6 0,0 1-4 0,0-5-6 0,2 3-1 0,2-2 3 0,0 2-2 0,3-4 6 0,-3 0 4 0,0-4 12 31,-2-1 6-31,2 0-1 0,1-1-7 0,0 1-13 0,1 2-3 0,1-2-7 0,1-1 1 32,2 0-2-32,2-1-2 0,-1-2 2 0,2 1 0 0,-1-4-1 0,1 0 0 0,-1-1 2 0,1-2-2 0,0 0 0 15,-1 0 0-15,2-2 0 0,2-1 1 0,-2-1-1 16,4 0 0-16,0-1 2 0,-4-4-2 62,1 3 0-62,-1-3-14 0,-1-1 6 0,-3-5 3 0,-4 0 3 0,2-1 2 0,-6-1 0 0,7 1 0 0,-3 0 5 32,-1-4 3-32,5 3 1 0,-1-5-1 0,-4 0-5 0,3-1 0 0,-4 0-2 0,0-2 0 0,-2-1 0 15,-1 2 0-15,1 0-1 16,0 2 0-16,-1-1 1 0,-1 0-1 0,-3 0-9 0,-3-4-3 0,-1 1 0 0,-1 2 9 0,0-1 3 0,0 1 0 0,-2-2 0 0,-1-3 14 0,-2 1-2 0,2-1-2 0,0 2 1 0,-2-2 5 0,-2 0 8 0,2 0 0 0,-3 0 3 0,-1 0-5 0,-3 0-3 0,-3 1 1 15,-4 0-8-15,-5 1 3 0,-2 2-1 16,-1 1-5-16,-2 2-5 0,-3 0-4 63,2-1 0-63,-3 0 4 0,0 0-4 0,1 1 0 31,-5 2 0-31,-1-2-1 0,-3-2 1 15,-2 4 1-15,-2-2-1 0,2 2 0 0,1 0 4 16,-2-1 3-16,3 2 3 0,0-2 0 0,-3 1-5 0,0 0-2 0,-2 0-2 0,-1 0-2 63,1-1 2-63,-2 1-2 0,-3-3-5 15,-2 2 1-15,-4-3 0 0,-1 4 0 0,-3 0 4 0,-2 1 1 31,-1 0 0-31,-3-3-1 0,2 4 1 0,0-2 0 0,1 3 0 0,-2-3 0 0,0 0 1 0,0 2-1 16,2-3 1-16,-1 0-1 16,-1 2 6-16,0-4-1 0,1 1-1 0,-3 0 0 0,4-2-1 0,-2 1-3 0,3 2 0 0,-2 2 2 15,-1-1-3-15,-2 4-1 0,-1 2-13 0,-5 1-12 0,-1 5-11 16,-3 1-23-16,-3 3-25 0,-5 0-22 0,-9 0-60 47,-4 3-69-47</inkml:trace>
  <inkml:trace contextRef="#ctx0" brushRef="#br0" timeOffset="85463.649">18473 12025 144 0,'0'0'0'0,"0"0"34"0,0 0 26 0,0 0 6 0,0 0-6 0,0 0-6 0,0 0 11 0,0 0 9 0,0 0-15 0,199-179-9 0,-165 154-4 16,4 0-17-16,-5 3-19 0,-2 4-4 16,-1 5-4-16,-6 4-2 0,-1 3 0 15,-2 4 0-15,0 2-1 16,0 9 1-16,0 6-2 0,2 6 3 0,-4 5 14 16,0 6-6-16,-7 1-6 15,-9 1 0-15,-3 1 0 47,-1 0 1-47,-9 0 1 0,-2-3 16 0,-3-3 6 0,-1-1-5 0,1 0-14 0,4-2-7 0,1 4-2 0,1 2-109 0,0-2-66 31,-2-1-207-31</inkml:trace>
  <inkml:trace contextRef="#ctx0" brushRef="#br0" timeOffset="91154.4601">20601 10561 488 0,'0'0'0'0,"0"0"139"0,0 0-37 16,0 0-50-16,0 0-19 0,0 0-13 16,0 0-9-16,0 0 8 0,48-57 18 15,-44 50 10-15,-2 1 0 0,1 2-3 16,-3 1-6-16,0 0 0 0,-3 0 8 16,-3 1-13-16,-1 2-8 15,1 0 1-15,-1 0-2 0,-1 0-3 16,2 3-4-16,-2 2-2 0,2 1-4 15,-1 4-9-15,-2-1 3 0,5 1-4 16,1-1-2-16,-1 2 2 0,4-1 0 16,0-2-1-16,5 0 0 15,-1-1 0-15,4-3 0 0,-3 1-1 16,5-4 2 0,1 2 0-16,1-3 5 0,0 0 6 0,1-7 6 15,-2 0 2-15,0-3-9 0,1 0-8 16,-4 2 4-16,-4 2-5 62,0 0 0-62,-4 3 3 0,0 0-2 32,-1 0 5-32,-4 3 1 0,2-1-5 15,0 1-4-15,-2 0 0 0,2 4 0 0,1-1 0 0,1-1-1 0,1 0 0 0,0-2-3 0,-2 1-1 0,-1 0-12 0,1 1-23 0,0-2 4 0,-1 1-19 0,-1-1-61 0,1 5-49 0,-5-1-98 16,-5 3-385-16</inkml:trace>
  <inkml:trace contextRef="#ctx0" brushRef="#br0" timeOffset="92123.1576">5600 9904 640 0,'0'0'0'0,"0"0"60"0,0 0-2 0,0 0-23 16,0 0-13-16,0 0-4 0,0 0-8 15,0 0 3-15,0 0 1 0,7 14-1 16,-3-6-3-16,2-1-3 0,0-2 4 16,2-3 3-16,0 0 2 15,-1-2-2-15,2 0 4 0,0-2 0 16,-4-4 2-16,4-2 0 0,0 2-4 15,-3-5-4-15,2 2-3 0,-5-3-1 16,-2 0-3-16,-1 2 3 0,-1 1 1 16,-4 3 3-16,-5 1-2 15,-1 2-3-15,-2 3-3 0,1 0 1 16,0 7-1-16,3 0-5 0,2 2 2 16,2 0-2-16,4-2-2 0,1-2 3 15,0 2 0-15,3-2-1 0,0 0 1 16,4-2 12-16,-3-3-2 15,3 1-1-15,-5-1-2 0,0 0-4 16,-1 0 0-16,-1 0 1 0,0 3-3 16,0 3 0-16,0 1-2 0,-3-1-59 15,2 2 6-15,1 1-9 0,1 2-29 16,10 2-51-16,2-2-81 0,5 1-291 16</inkml:trace>
  <inkml:trace contextRef="#ctx0" brushRef="#br0" timeOffset="94569.9936">20618 10601 158 0,'0'0'0'0,"0"0"126"16,0 0-38-16,0 0 16 0,0 0-16 15,0 0-12-15,0 0-18 0,0 0-28 16,0 0-13-16,14-19 2 15,-14 18 0-15,0 0-4 0,0 1-7 16,-1 0-4-16,-1 0 2 0,0 0 5 16,0 0 3-16,-3 0 7 0,0 1 2 15,-2 0 1-15,1-1-1 0,-4 0-3 16,-2 2-13-16,-4-2-4 0,1 0-1 16,0 0-1-16,-4 0 0 15,-2 0-1-15,-2-2 0 0,-4 2 0 16,-1-2 0 15,-1 0 1-31,-4 0 3 0,1 1 3 0,-4 0 4 0,-4-4 1 0,2 1 1 0,-5 0 2 0,-3 1-10 16,-2 0-1 15,-7 1-2-31,-4-1-2 0,-5 0 0 0,-5 3 0 31,-7-1 1-31,0 0-1 0,-7 1 0 47,-4-1 2-47,-1 1-2 0,-8 0 0 31,-3 0 1-15,-5 0-1-16,-2 0 0 0,-3-2 1 0,2-1-1 0,-4 1 0 0,-2-2 5 0,0 1 1 0,-5 1 2 0,0-1 0 0,-4-1-6 16,-5 2 0-1,0-2-1-15,-2 0-1 0,-2 0 0 0,-1 3 3 47,-3-4-4-47,-3 1 2 0,1-2-1 16,-2 2 0-16,2-4 0 0,2 1 1 0,3-2-1 15,-1 1 0 1,-1 0 0-16,1-2 1 0,-4 2-2 0,2 0 2 0,-2 0-2 0,-2-1 2 0,-1 0 0 0,2-1-1 0,0 3 0 0,1-1 9 16,0 3 3-16,-2-3-1 15,-1 2-5-15,3 1-5 0,2-3 2 0,-2 4-3 0,3-1 0 0,-1 1 0 0,-2 1 1 0,1-4-1 0,-1 4 0 63,-2-2 2-63,6 1-3 0,-1 0 2 0,2 1 17 0,0 2-1 0,0-1-1 0,2 1 2 31,1-2 0-15,1 1-5-16,2 2-5 0,5-4-4 0,2 1 1 0,4-1-2 0,3-3 0 0,4 0-2 15,4-4 0-15,2 1-2 0,-1-3 2 0,-2 3 1 16,3 1-2-16,-5 1-1 0,2 1 1 62,-4 3 0-62,1 2 1 0,-1-2-1 0,-1 4 0 0,3-1 0 0,-3-1 8 0,6 2-8 0,-3 0 0 0,4 0 7 0,4 0-7 32,1 0 0-32,4 0 5 0,2-1-6 15,-2 1 2-15,2 0-1 0,1 0 0 0,1 0 0 0,-1 0 2 0,1 0-2 0,0-2 0 0,0 0 0 16,3 1 0-16,2 0 0 0,2-3 3 0,-2 2-3 0,2-1 0 0,-1 1 3 62,2 0-3-62,1-2 0 0,1 2 5 0,1 2-6 0,-1-4 2 16,2 4 0-16,-1-4-1 16,1-1 0-16,1 1 0 15,-2 0 0-15,2 1 0 0,-1 0 0 0,2 0 0 0,2-1 0 0,0 1 1 0,3-2 0 0,4-1 6 16,1 0 0-16,5 4-1 0,-4-4 5 15,2-4-2-15,-2 2-5 0,-2-3-1 0,0 2-2 0,-1 3-2 0,-3 0 2 0,-2-1 0 63,-1 3-2-63,-3 1 2 0,-1 0-1 0,-1 3 0 0,2-1 0 0,2 1-1 16,1 0-7-1,2-1 5-15,4-1 2 16,3 2-1-16,0 0 4 0,7 0-2 0,1 0 0 15,2 0-4-15,8 0-2 16,1 4-29-16,5 1-30 0,7 4-72 0,8-2-149 0,-1 0-222 0</inkml:trace>
  <inkml:trace contextRef="#ctx0" brushRef="#br0" timeOffset="99292.6429">5315 9565 398 0,'0'0'0'0,"0"0"85"16,0 0-9-16,0 0-9 16,0 0-8-16,0 0 6 0,0 0 1 15,0 0 13-15,77-140-11 0,-70 134-48 16,-2 6-14-16,-3 1 7 0,-2 8 38 16,-3 4-16-16,-2 7-6 0,1 3-11 15,-2 10-14-15,2 3-4 0,-4 4 0 16,2 6 3-16,-2 2-3 15,-3 1-8-15,-1 4 4 0,1 0-3 47,-5 3 0-31,0-4 1-16,3-2 1 0,-2 3 6 0,3-7-2 0,0 3-1 0,2-7 3 0,2 2-2 0,-2-4-23 0,5-3 7 0,-2 0 2 16,4-4-1-1,2-1 9-15,1-6 0 0,0-4 3 31,4-6 4-31,4-6 0 0,6-3-6 0,4-3 11 0,1-4 5 0,5-2 1 0,1-2 9 0,2-1-3 16,4 4-8 0,-3 1-6-16,3 0-1 0,-4 0-3 0,2 7 2 62,-4 0 2-62,0-1-3 0,2-2 0 0,-1 0 2 47,0-1-2-47,2-3 0 0,-3 0 0 0,-2-1 0 0,-2-3 0 0,-4 1 1 0,1 0-1 0,-7 2 0 0,-2-2 0 16,-5 1-1-16,1 1 2 0,-2 1-1 0,-1-1 0 0,-1-2 0 0,-1 1 3 0,0-4-4 0,0 3 2 0,1-3 1 0,-1-1-2 15,0 0 0 48,0-1 1-63,0 0-1 0,0-3 0 0,0-1 5 0,-1-1-2 31,1-3 8-31,-1-2-5 16,1-1 4-16,0-4 2 0,0 0-3 0,1-1 2 0,1-4 0 15,3 0-8-15,-4-1-3 0,0-2 0 0,1 3 4 78,-2 0-4-78,1-3 0 0,0-1 6 0,0-2-6 0,1-3 0 0,0 0 10 0,1-2-11 32,1 2 2-17,-1 1 3-15,1-2-2 0,-1 3 7 0,1-1 0 0,2 4-5 32,1 6 3-32,0 1 0 0,2 4-2 0,-2 0 2 0,-2 2-4 0,0 6-3 0,-1-1 0 0,-2 5 3 0,1-1-4 46,1 2 2-30,-3 0 1-16,-1 1-3 0,0 1 2 0,0 2 3 0,-1 0-2 0,-4-1 2 0,3-1-2 0,-2 0-2 0,-4 4 0 0,0-2 8 0,0 2-2 0,-7 2 1 0,0 0-2 31,-7 0-1-31,-5 0 2 0,-2 1-5 0,-2 4-1 0,1-3 0 0,-2 0 2 32,-4-1-2-32,1-1-65 0,-3 0-21 0,4-4-34 0,0-3-13 0,1-2-96 46,2-2-199-46</inkml:trace>
  <inkml:trace contextRef="#ctx0" brushRef="#br0" timeOffset="104132.4098">22515 9147 58 0,'0'0'0'0,"0"0"0"16,0 0 44-16,0 0-34 0,0 0-20 15</inkml:trace>
  <inkml:trace contextRef="#ctx0" brushRef="#br0" timeOffset="105097.6883">22540 8988 307 0,'0'0'0'0,"0"0"59"31,0 0-33-31,0 0 0 0,0 0 4 0,0 0 10 0,0 0-6 0,0 0-10 0,0 0-8 16,-1 2-6-16,0-2-6 0,1 0-2 16,-1 0 6-16,-1 0 5 0,2 1 12 15,-2 1-3-15,2 1-3 16,0 0 1-16,0-1-1 0,0 4-8 0,-3 0-8 62,-2 3 0-62,0 3-3 0,2 4 0 0,-3 2 0 0,2 4 0 0,0 3 0 16,-1 3 0-16,1 0 0 0,0 0-2 0,0-1 2 31,4 0 0-31,-3-5-2 0,3 0 3 0,0-4-1 0,0-2 0 16,3-1 0-16,3-2 1 0,2-4-1 0,1-1 2 0,0 0 1 0,6-4-3 0,-3 0 0 78,7-2 8-78,4-1 5 0,0 1 13 0,6 1 2 0,-2 0-5 31,-2 4-7-31,1 1-5 16,-2 3 2-16,0-2-5 16,-1 2-6-16,0 0 1 0,-3-3-3 0,-1 3 0 0,0-3 0 0,2-1 2 0,0-1 0 0,0-3 0 0,-2-3-1 0,0 0 1 62,-2 0-1-62,-1 0 0 0,-4 0 1 0,-2 0-2 0,-4 0 0 0,-4 0 3 0,-1 0-2 0,-1 0 16 0,0 0 12 0,0 0-1 0,0-2-15 0,0 0-11 0,0 0-3 16,0-2 2-16,0-1 0 0,0-1-1 0,0-2 0 0,2 0 3 15,4-2-2-15,-2-1 3 16,3-2-2-16,0 0-2 0,-2-2 0 0,1-1 5 0,0 0-4 0,-1-3 4 16,1-3-5-1,-2 1 0-15,2-5 0 0,-3-1 0 16,2 2-1-16,1-6 2 62,1 5 1-62,1-3-3 0,0 1 1 32,3 1 0-32,-1 2 0 0,0 1 0 0,-2 4 0 0,0 1 0 15,-4 3-1-15,-1 1 1 0,-3 3 0 0,0-1 1 0,0 2 0 16,0 1-1-16,0 1 0 0,-3-1 5 0,0 2-3 0,2-1 0 0,-1 1-2 0,0 2 0 62,0 1 0-62,-3 0-1 0,0 2-4 0,-6-1 1 0,-3 1 4 32,-4-2 0-32,-4 1 0 15,-4 0 14-15,-4-1-1 0,-5 3-6 0,-1-2-1 0,-6 3-4 0,-1 1 1 0,-1-1-3 16,0 1 0-16,2-1 0 0,5 1 0 0,4 0-14 0,6 0-23 0,6 2-41 78,5 3-67-78,3 2-45 0,5 1-103 0</inkml:trace>
  <inkml:trace contextRef="#ctx0" brushRef="#br0" timeOffset="108528.3134">22495 9376 236 0,'0'0'0'0,"0"0"41"16,0 0-29-16,0 0-2 0,0 0-8 15,0 0 0-15,0 0-2 0,0 0 0 16,0 0-2-16,-2-16 3 0,0 16 2 16,0-1-1-16,-1-1 4 0,1 1 3 15,1 0 6-15,-2-1 23 16,0-2 19-16,3 4-20 0,-2-3-3 15,2 1-13-15,0 1-4 0,0 1-6 16,0 0-3-16,0 0 0 0,0 0-3 16,0 0-1-16,0-2-3 0,0 1-2 15,-2 1 1-15,1-2 0 0,-1 2 0 16,0 0 4-16,0 0-3 0,-1 0 0 16,0 0 0-16,-1 0-2 15,0 0 0-15,1 0-3 0,0 0 4 16,-2 0 0-16,-1 0 5 0,0 0-2 15,1 0 12-15,2 0 8 0,-2 0-1 16,4 0-1-16,-3 0-7 0,2 0-7 16,0 0-5-16,-2 0-1 15,0 0-1-15,-1 2 0 0,-2 1 1 16,0-2-1-16,-3 2 0 0,-1 0 0 16,-1 0 4-16,-3 0-3 0,0-2 0 15,1 1 0 16,1 1 1-31,-1-2 3 0,3-1 4 0,1 3-2 0,-1-1 6 0,4-2-5 0,0 4-7 16,1-2 1-16,-2 0-2 0,2 1 0 31,-4 0 0-31,2 0 0 0,-3 2 0 0,2-1-1 0,-2 2 1 63,1 1-4-63,-1-2-6 0,-2 4-2 0,2 0 2 0,-3-2 4 0,1 3 2 0,-1-1 1 47,-2 1 3-47,2 3 0 0,0-5-3 0,2 4 5 0,1-4-2 0,-1 3 0 0,0 0-2 0,0 0 2 0,1 3-1 15,-2-1 1-15,0 0 1 16,1 0-1-16,-3 0 0 0,4 3 0 47,-2-1 0-47,0-2 0 0,1 0 0 0,0-1 0 0,3-2 0 0,1 1 0 0,2 1 0 0,-1-1-2 0,1 2 2 0,-1-2 0 47,-3 0 0-47,-1 2 1 0,1 2-2 0,-1 3 2 0,-1-3 0 0,2 2-1 0,2 0 0 15,1-1 0-15,1 3 0 16,1-4 0-16,2-3-1 0,0 2-1 0,0-1 4 0,1-2-3 0,-1-1 1 0,-3-1 0 0,3 1 2 0,-3 2-3 16,-1 1 2 46,-3 1 2-62,-5 0-3 0,-1 1 0 0,-1 0 2 0,-2 0-2 0,2-1 0 31,-1-3 1-31,4 3-1 0,-2-4 0 16,4-1 1-16,4 0-1 0,-1-1 0 0,3-1 1 0,-4 2 2 0,-3-2 7 16,0 3-4-16,-3-1-2 0,0 4-1 0,0 0-3 0,-2-3 0 0,2 4 0 62,-1-6 2-46,4 0-3-16,1 1 2 0,1-3-1 0,0-2 0 0,0 1 0 0,1 1 1 0,-2-1-1 0,-1 0 2 31,-3 0-1-31,-1-1 0 0,-4 2 3 0,2 2 4 0,0-1-2 0,-1-1-3 0,-1 2-3 0,4-2 0 16,0 2 0-16,1 0 1 0,1-3-2 15,-1 3 1-15,2-2 0 0,1-1 0 0,-4 3 0 0,3-1 0 0,-2-2 0 63,-1 3 0-63,-2-3 0 0,5 4 1 0,-2-2-1 15,0 2 0-15,3-3 0 0,2-2 1 0,1 5-2 0,1-4 1 0,0-2 0 16,1-1 2-16,-3 1-3 0,3 2 2 0,0-2 0 16,-3 0-1-16,0 1 0 0,-4-1 1 0,0 1-1 0,1 1 0 0,-2-4 0 0,2 2 0 15,0-2 0-15,2 1 0 16,-1-1 0-16,1-1 0 0,-1 0 1 15,3 0-1-15,-1 0 0 0,2 0 0 0,-1 0 13 16,1 0 4-16,0 0-3 47,3 0-8-47,-2 0-5 0,5 0 0 0,1 3-2 31,-2-1 1-31,3 0 0 0,0-1 0 0,1 1 0 0,0-2-2 0,0 0 3 0,0 0-1 0,-1 0 0 16,1 0 3-16,0 0 30 0,0 0-16 0,0-2-14 0,0 2-1 0,0 0-1 15,0-1-2-15,0 1-5 0,0 0-28 16,0-1-21-16,0 0-7 16,1 0-30-16,4-3 2 0,1 0 18 15,5 0-22 17,0-2-25-32,1-3-75 15</inkml:trace>
  <inkml:trace contextRef="#ctx0" brushRef="#br0" timeOffset="108947.4587">20783 10278 307 0,'0'0'0'0,"0"0"57"0,0 0 5 16,0 0 0-16,0 0-9 0,0 0 6 16,0 0-7-16,0 0-5 15,1-44-5-15,-8 47-25 0,1 3-14 16,-3 7 0-16,-1 0 1 0,1 4 2 15,-3 3-1-15,1 2 3 0,-2 0-6 16,0-1 6-16,-6 3 3 16,4-5-2-16,-3 1 0 0,3-4-1 15,3 0-2-15,2-1-1 0,1-5-1 16,5 2-3 31,2-3-1-47,2 0 0 0,0 0 0 0,5 1 0 0,8 1 23 0,8-3 9 0,3 1 19 31,10-2-6-31,4-2-14 0,2 0-13 0,3 0-10 0,-6-2-6 0,-2 0-4 31,-4 0-16-31,-7-2-8 63,-5 0-3-63,-4 4 0 0,1-4-24 0,-1 4-35 31,-1-2-28-15,4 1-63-16,-3-2-188 0</inkml:trace>
  <inkml:trace contextRef="#ctx0" brushRef="#br0" timeOffset="110997.8032">5022 9969 151 0,'0'0'0'0,"0"0"-51"16,0 0 57-16,0 0 5 16,0 0 12-16,0 0 32 0,0 0 8 15,0 0 3-15,0 0-11 0,78 63 7 16,-76-61 5-16,-1-2-9 0,-1 3-12 15,0-3-4-15,0 3-13 0,0-3-9 16,-4 0-9-16,-5 0-5 16,0 0 2-16,-1 0 14 0,-5 0 1 15,-4 0 1-15,-5-1-11 0,-3-1 0 16,-5-1-9-16,-3 0 0 0,-4-2-1 16,0-2-1-16,-4-2-4 31,-4-4 4-31,0 3 0 78,-5-3 2-78,1-2 15 31,-1 3 10-15,-3-5-4-16,3-1-16 15,1 1-7-15,3-2-1 0,6 0 1 0,4 2-1 0,3-5-2 0,3 1-41 63,-1 0-2-47,3-1-1-16,2 2-10 0,3-1-51 0,4 1-140 0</inkml:trace>
  <inkml:trace contextRef="#ctx0" brushRef="#br0" timeOffset="112803.0147">3990 9976 289 0,'0'0'0'15,"0"0"-12"-15,0 0 12 0,0 0 10 16,0 0 10-16,0 0 10 0,0 0 14 15,0 0 18-15,-122-204 4 0,122 185 1 16,0-2 0-16,3 0-13 16,5 0-8-16,-1 0-2 0,4-2-12 15,2 3-7-15,1 0 9 0,4 0-11 16,4-1-8-16,5 5-2 0,0-1-7 16,7 5-4-16,1 5-4 0,0 6-34 62,4 1-13-62,-1 10-34 0,4 4-61 0,-4 1-129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31T23:42:44.2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6694 2313 444 0,'0'0'0'0,"0"0"113"16,0 0-11-16,0 0-42 0,0 0-24 15,0 0-1-15,0 0 6 0,0 0 1 16,-44-42 1-16,30 42-8 0,0 0-5 15,-4 0-2-15,-1 4-6 0,-4 2-6 16,-4 1-5-16,-3 1 6 16,0 3 1-16,-4 1 2 0,-1 2-7 15,4 4-6-15,0 1-6 0,4 1 0 16,6-1-1-16,5 1 0 0,5 2-1 31,5-2 0-31,4 5-2 0,2 0 1 0,8 3 0 0,8 0 0 31,7 2 3-31,5-2 8 0,4 0 5 0,3-3 1 0,0 1 0 0,0-2-5 16,-2 1-1 15,-5 1-2-15,-9 1-3 15,-6-1 5-31,-6 2 3 0,-4-3 19 0,-3 1 1 0,0-3-6 16,-5-3-4-16,-4 0-5 0,-6-2-7 15,-5 1-5-15,-5 2 1 0,-5-2-3 0,-7-3-3 0,-6 1 0 0,-6-3 4 0,-4-2-5 63,3-5 2-63,-1 0-2 0,5-2-40 0,2-3-7 31,6-2-11-31,4 0-25 0,8 0 0 0,7-4-42 16,8-2-178-1,9-2-215-15</inkml:trace>
  <inkml:trace contextRef="#ctx0" brushRef="#br0" timeOffset="399.1156">7059 2417 688 0,'0'0'0'0,"0"0"27"16,0 0 24-16,0 0-10 0,0 0-9 15,0 0-1-15,0 0 16 0,0 0-12 16,0 0-5-16,-7 177 8 0,-1-137 1 16,-2-1-7-16,1-2-5 0,-2-3-7 15,-1 0-12-15,3-2-7 16,2-1 3-16,0-1-3 0,1-3-2 15,2 1 2-15,3-3 0 0,1-2-1 16,2-1 0-16,12-4-4 0,3-3 1 16,6-3 6-16,3-3 12 0,5-4 14 78,4-2-2-78,2-3 0 15,0 0 2-15,2-1-4 0,-4-6-14 0,-1-1-9 0,-1-1 0 0,-4 3-1 0,-5 2-2 16,-3 0-13-16,-5-1-26 0,-3-2-9 0,-2 2 7 0,-5-1-16 0,-2-2-40 0,-1-1-33 16,-3-4-62-16,-4-2-170 0</inkml:trace>
  <inkml:trace contextRef="#ctx0" brushRef="#br0" timeOffset="584.7366">7072 2552 668 0,'0'0'0'0,"0"0"6"15,0 0 72-15,0 0 25 0,0 0-20 16,0 0-13-16,0 0-3 0,0 0-15 16,0 0-34-16,266 0-13 0,-238 0-3 15,-3 2-4-15,-7 0-82 0,-6-1-2 16,-4 0-10-16,-4 4-52 16,-4-4-135-16,-4-1-92 0</inkml:trace>
  <inkml:trace contextRef="#ctx0" brushRef="#br0" timeOffset="734.2233">7248 2460 627 0,'0'0'0'0,"0"0"218"0,0 0-116 16,0 0-42-16,0 0-9 16,0 0-34-16,0 0-13 0,0 0-8 0,0 0-113 15,342-64-29-15,-315 64-142 16,-8 0-188-16</inkml:trace>
  <inkml:trace contextRef="#ctx0" brushRef="#br0" timeOffset="1385.8779">8019 2399 657 0,'0'0'0'16,"0"0"81"-16,0 0-21 0,0 0 12 15,0 0-23-15,0 0 1 0,0 0-5 0,0 0-9 16,0 0-7-16,-65 224-6 0,57-190-7 16,2-3-8-16,3-3-4 15,1-3-1-15,1 0-5 0,-2-3 4 16,1 1 1-16,1-2-5 0,0 1 4 16,1 0 0-16,0 0-3 0,0-1 2 15,1-2 4-15,8 0-3 16,2-5 6-16,5-1 1 0,5-1 3 15,4-8 3 1,5-1 1-16,5-3-1 0,1-1-1 16,2-5-1-16,-2-5-6 0,-1 5 1 0,-3-4-5 15,-4 2-3-15,-6 2 0 0,-6-1 0 0,-4 4-29 63,-4 2-4-63,-3-4-7 0,-4 4-25 0,-1-5 12 0,0 1-38 0,0-3-88 0,-6-3-49 0,-3-6-85 0</inkml:trace>
  <inkml:trace contextRef="#ctx0" brushRef="#br0" timeOffset="1530.2159">8028 2592 504 0,'0'0'0'0,"0"0"178"0,0 0-67 0,0 0-62 0,0 0-32 0,0 0-14 15,0 0-6-15,0 0-60 0,269 0-49 16,-253 4-55-16,-7-2-17 0,-5-1 18 16</inkml:trace>
  <inkml:trace contextRef="#ctx0" brushRef="#br0" timeOffset="1703.3325">8172 2408 659 0,'0'0'0'0,"0"0"75"0,0 0 7 0,0 0 49 0,0 0-58 16,0 0-19-16,0 0 1 0,0 0-13 16,0 0-11-16,170-25-14 0,-129 24-12 15,2-2-10-15,-1 3-105 0,1 0-11 16,-6 0-29-16,-1 2-73 0,-4 4-81 16</inkml:trace>
  <inkml:trace contextRef="#ctx0" brushRef="#br0" timeOffset="2844.7438">8951 2476 247 0,'0'0'0'15,"0"0"67"-15,0 0-38 16,0 0-18-16,0 0-2 0,0 0 19 15,0 0 11-15,0 0 13 0,24-32 3 16,-21 26-19-16,-2 3-14 0,1 0-4 16,-2-1-3-16,0 1 3 0,0-1 13 15,0 2-5-15,0-3-7 0,-1 3-5 16,-1-4-2-16,-1 0 5 16,3 1 9-16,0-5 7 0,0 4 1 15,1-2-1-15,2 0-10 0,-1 2-1 16,1 0-6-16,-1 0-1 0,-1 5 2 15,-1-4 2-15,0 4-1 0,1-2-3 16,-1 0-3-16,0 1 1 16,0 2-2-16,0-1 1 0,-1 1 6 15,1 0-1-15,0 0 0 0,0 0-5 16,0 0-9-16,0 1-6 0,0 4 3 16,3 4 0-16,0-1 4 0,2 5 3 15,-3 5-3-15,-1 6 2 16,1 4 0-16,-2 4-2 0,-5 3-4 15,-4 1 0-15,-4 0 5 0,0 3-6 47,-4-2 2-47,1-1 2 0,0-2-4 0,0-1 2 0,1 2 1 0,0 0-3 0,-1 1-5 32,2 1-2-32,-2-3 1 0,2-1 6 0,4-8 1 0,6-3 0 0,2-3-2 0,2-4 1 15,8-6-9 1,7-4 7-16,7-2 2 0,3-4 0 47,9-11 2-47,6-5 4 0,8-10-1 0,2-6 8 0,6-5 5 0,4-4 16 0,2-5 1 0,-4-1-2 31,0 3-5-31,-4-4-11 0,-9 5-7 0,-7-2-2 16,-7 1 4-16,-10 3-3 0,-10 4-1 0,-9 2 7 0,-2 1-3 0,-11 1-3 15,-10 1-5-15,-3 4-2 0,-10 4-1 16,-4 6 0 31,-1 8 0-47,2 6-44 15,3 5-2-15,1 10-49 0,1 7-57 0,1 6-13 32,5 6-50-32,4 1-172 0</inkml:trace>
  <inkml:trace contextRef="#ctx0" brushRef="#br0" timeOffset="3581.1972">11909 2336 607 0,'0'0'0'0,"0"0"7"16,0 0 27-16,0 0-22 0,0 0-7 16,0 0 16-16,0 0 19 0,0 0 2 15,0 0 10-15,-28 202-7 0,33-158 3 16,4 0-7-16,1-3-8 0,-1-3-7 15,1-2-14-15,-1 0-10 0,1-2-1 16,-1-3 0-16,1 0-1 16,0-9 0-16,-2-5 0 0,0-4 1 15,2-9-2-15,2-3 0 0,1-2 2 16,4-9 16-16,3-11 4 0,4-6 6 16,3-8 9-16,5-12 12 0,6-3 3 15,3-4-7 1,3-3-15-16,2 5-15 0,-4 3-10 31,-4 9-8-31,-6 5-62 0,-5 9-37 0,-5 3-30 0,-5 7-52 0,-5 2-107 63</inkml:trace>
  <inkml:trace contextRef="#ctx0" brushRef="#br0" timeOffset="4130.2239">13052 2432 523 0,'0'0'0'0,"0"0"-5"16,0 0 6-16,0 0 101 0,0 0-40 15,0 0-35-15,0 0 8 0,0 0-2 16,0 0 2-16,-22 222-4 0,18-175 12 16,0-4-8-16,1-3-11 15,0-4-16-15,1-2-5 0,1-7-2 16,-1-5-2-16,0-5 2 0,1-5 0 15,0-3-1-15,-3-5 4 16,0-3 1-16,1-1-1 0,-4-1 0 16,1-12 0-16,1-6-6 0,1-9 1 15,4-8 2-15,0-6 13 0,9-6-5 16,2-6-2 31,4-3-4-47,6 0 5 0,7-1 11 0,5 7 14 15,5 4 9-15,6 4 4 0,0 5-1 0,1 4-1 0,-4 10-2 16,-3 6-15-16,-7 9-17 0,-9 7-9 0,-6 2-2 16,-5 7-3-16,-7 7 6 0,-3 2-4 0,-1 5 4 0,-9 0 8 0,-5 4-9 15,-9 2-2-15,-5 1-5 16,-3 0-43 0,0 3-21-16,-3-1-6 0,3-1-28 0,4-2-4 0,2-3-71 46,6-3-139-30</inkml:trace>
  <inkml:trace contextRef="#ctx0" brushRef="#br0" timeOffset="4898.5192">13748 2973 524 0,'0'0'0'0,"0"0"61"0,0 0 38 16,0 0-55-16,0 0-4 0,0 0 7 15,0 0-2-15,0 0 0 0,0 0 3 16,37-70 6-16,-29 43-4 0,2-4-10 16,1-4-2-16,1-5-6 0,3-3-11 15,1-5-7-15,0-4-1 0,2-5-2 16,3 2-7-16,0 6-1 0,0 4-1 16,-1 11 1-16,-3 5 3 46,-4 9 7-46,-2 2 8 0,-2 6-2 0,-2 5-6 0,-2 2-6 0,-3 5-6 0,-1 0-2 0,2 10-4 16,3 5 4-16,-2 10 1 0,4 8 0 16,-5 7 3-16,1 4-3 0,1 3 0 15,-3 3 3-15,2 0-4 0,1-6 2 16,-3 0 0-16,1-9-1 0,2-1 0 16,-2-3 3-1,1-6-4-15,2-2 2 47,-1-6-1-47,2-4 0 0,4-6 0 0,-3 0 0 0,-1-6-1 0,4-1 2 0,-1-2 0 0,3-10-1 0,5-5 0 0,1-10 8 0,6-4-9 31,3-9 2-31,5-6 16 0,8-7-3 0,6-5-4 0,3-1-2 32,8 1-2-32,4 5-2 0,-7 10-3 0,-5 8-2 0,-9 10-7 0,-7 9-34 15,-11 4-52-15,-2 7-20 0,-4 1-29 63,-6 4-66-63,-3 4-82 0</inkml:trace>
  <inkml:trace contextRef="#ctx0" brushRef="#br0" timeOffset="5876.3591">5569 3805 536 0,'0'0'0'0,"0"0"68"15,0 0 43-15,0 0-51 0,0 0-16 16,0 0-8-16,0 0-7 0,0 0-12 15,0 0-11-15,482 6-3 0,-401-6-2 16,6 0 0-16,4 0 1 0,8 0 2 16,10 0 16-16,12-2 6 0,6-3 1 78,12-1-11-78,5-3 5 31,3-2-1-31,9-3 3 0,4 2 1 0,10-1 5 0,10 1-8 0,5 1-4 0,0 0-4 0,5 1-3 16,2 1-3-16,3-1-5 15,11 1 0-15,5-2 0 0,4-3-3 0,8 3 2 0,5-3 2 0,9 1-3 0,11-1 0 0,-2 1 1 63,-1 3-1-63,0 0 0 0,-1 1 0 0,-1 3-1 0,-5-1 2 0,-2 3 2 0,-8 1-4 0,-2 3 2 31,-9 0 6-31,-4 0-5 0,-11 4 1 16,-3-1-3-16,-4 4 0 0,-6-3 10 0,-6 1-6 0,-6-1-1 0,-7 2 4 0,-6-3-6 0,-4 1 1 0,-7-1 1 15,-10 3-2-15,-10-1-2 0,-11-1 2 0,-9 0 0 0,-12 2-2 0,-11-1-13 16,-8 0-20-16,-4 2-37 0,-12-3-7 0,-4 2-11 0,-8 2-69 62,-10 0-51-62,-8-2-120 0</inkml:trace>
  <inkml:trace contextRef="#ctx0" brushRef="#br0" timeOffset="8977.0827">5331 2083 637 0,'0'0'0'15,"0"0"93"-15,0 0-16 0,0 0-25 16,0 0 1-16,0 0-8 15,0 0-7-15,0 0-18 0,5-79-5 0,-5 101 1 16,0 15-10-16,0 7 3 16,0 7-5-16,3 4-1 0,4-3 3 15,-2-4-4-15,5-4-1 0,-1-6 1 16,2-9 0-16,-1-4-3 0,-4-7 2 16,3-5-2-16,-5-2-141 0,1-8-26 15,-1-3-154-15</inkml:trace>
  <inkml:trace contextRef="#ctx0" brushRef="#br0" timeOffset="9114.376">5507 2257 661 0,'0'0'0'0,"0"0"154"0,0 0-37 0,0 0-48 0,0 0-35 0,0 0-23 0,0 0-6 0,0 0-4 15,0 0-2-15,50 267-254 16,-39-249-162-16</inkml:trace>
  <inkml:trace contextRef="#ctx0" brushRef="#br0" timeOffset="9856.0108">15595 2030 726 0,'0'0'0'0,"0"0"-10"16,0 0 47-16,0 0 0 0,0 0-18 16,0 0 0-16,0 0 3 0,0 0 3 15,0 0-4-15,-53 236-7 0,52-215-10 16,0-6-1-16,1-1-2 16,-1-3-2-16,-4-2-49 0,1 0-18 15,-3-2-40-15,1-1-42 0,-1-1-122 16</inkml:trace>
  <inkml:trace contextRef="#ctx0" brushRef="#br0" timeOffset="10024.0469">15770 2038 1023 0,'0'0'0'0,"0"0"32"0,0 0 8 16,0 0-21-16,0 0-13 0,0 0-5 15,0 0 3-15,0 0-3 0,12 350-2 16,-11-310-146-16,5-5-156 0</inkml:trace>
  <inkml:trace contextRef="#ctx0" brushRef="#br0" timeOffset="19341.4212">20629 2204 481 0,'0'0'0'0,"0"0"36"16,0 0-5-16,0 0-11 0,0 0-3 15,0 0 27-15,0 0 9 0,0 0-1 16,-56-59-14-16,46 52-7 0,-3-2-1 15,1 1-11-15,-3 0-9 16,-1 2-7-16,-2 1-1 0,0-1 1 0,-1 1 0 16,0-1-6-16,-1 1 6 15,-2 2-2-15,-3 2-2 0,0-1 2 16,-1 2 0-16,-1 0-1 0,1 2 0 47,-2 2 1-47,4-2-1 0,4 4 0 0,2-2 21 31,1 0-9-15,4 7-5-16,1-3-3 0,2 0-3 0,5 2 1 0,2-2-1 0,2 4-2 0,1 4 2 15,0 3 0-15,0 6-2 0,0 7 2 0,1 5 3 0,-1 4-6 0,0-2 4 0,0 1-2 16,0 0 1 31,0-3 1-47,-3 0-1 0,2 1-2 0,-3 0 2 15,-2 2 1 1,1 1-1-16,-3 0-1 16,0 1 0-16,1-2 1 0,-3 2-1 0,1-2 2 0,0 1-3 15,4-6 2-15,-1 1-1 0,4-5 0 32,2-4 0-32,0-4 1 0,0-4-2 0,1-2 1 0,6-4 0 0,-2-6 0 0,4 1-2 0,2-4 15 0,3-3 17 46,4 0 3-46,1-1-6 0,4-2-7 16,6-4 0-16,2-3 7 31,3-2 5-31,5 0-12 0,2-2-9 16,2-2-7-16,-4 4 0 0,-2-4-2 0,1 1-2 16,-5 3 0-16,0 3 4 0,-4 3-5 0,-4 3-70 0,-3 2 8 0,-2 0-46 15,-7 1-81-15,-3 0-112 0</inkml:trace>
  <inkml:trace contextRef="#ctx0" brushRef="#br0" timeOffset="22950.7708">21784 2685 345 0,'0'0'0'0,"0"0"34"16,0 0 4-16,0 0-22 0,0 0 20 15,0 0 27-15,0 0 4 0,0 0-25 16,-36-78 0-16,27 70 3 0,-2 4-9 16,0 3-11-16,-1 1 0 15,-4 0-3-15,0 4-10 0,1 5 1 16,-1 0 1-16,0 2-3 0,4 2-1 15,-4 0-3-15,4 1-5 0,-2 1-1 16,-1 1 3-16,2 2-2 0,-4 4-2 16,0 3 0-16,-1 0 5 31,2 3-3-31,3-3 3 0,2 0 5 0,3-2 15 0,7-3 0 0,1-2-6 0,10-1 2 31,4-4 12-15,7-3-4-16,4-1 1 0,7-6 0 0,2-2-11 0,2-1-3 0,1 0-9 15,-2 0-6-15,-1-1-2 16,-4-1-9-16,-2-2-45 0,-3 2-41 0,-3-2-58 63,-4 1-100-63,-3-4-333 0</inkml:trace>
  <inkml:trace contextRef="#ctx0" brushRef="#br0" timeOffset="23557.1955">22187 2069 537 0,'0'0'0'0,"0"0"154"0,0 0-83 0,0 0-34 16,0 0-21-16,0 0 24 16,0 0-4-16,0 0-10 0,0 0-7 15,20 166-7-15,-20-117-7 0,0 5 0 16,0 0-3-16,-4-1-1 0,0-2 1 16,0-3 2-16,-3-3 4 0,0-2-5 15,1-4-2-15,-3-3 0 16,-1-4-1-16,0-2 0 0,2-3 0 31,-1-2-1-31,1-4 1 16,3-5-1-16,1-8 1 0,3-3 0 15,0-5-1-15,0 0 2 0,1-7 2 0,0-3-4 0,1-6 2 78,6-5-1-78,2-2 0 0,6-2 20 0,1-3-11 0,5 3 9 0,4 1 13 0,2 1 4 16,1 5 16 15,2 1-6-31,-1 7-7 0,-1 7 2 0,-3 3-13 0,-2 12-16 0,-5 8-5 32,-3 8 4-32,-6 4-1 0,-3 4-6 0,-4 3 2 0,1-1-4 0,0-4-2 0,2 0 2 0,4-7-2 0,2-3-44 0,1-2-6 62,2-5-42-62,1-2-95 0,0-5-47 0,0-2-184 0</inkml:trace>
  <inkml:trace contextRef="#ctx0" brushRef="#br0" timeOffset="23970.3409">23122 2596 603 0,'0'0'0'16,"0"0"22"-16,0 0 15 0,0 0-19 15,0 0 5-15,0 0 15 16,0 0-3-16,0 0-8 0,0 0 6 15,-135 108 1-15,117-88-7 0,2 4-4 16,4-3-4-16,5 1 1 0,3-3-6 16,4-2-3-16,1-3-5 0,6-3-1 15,2-5 2-15,7-2 1 0,-1-4 11 16,4-4 9-16,3-6-7 16,-2-5-10-16,1-1-5 0,-4 1 3 15,-1 1 13-15,-4 7 6 0,-3 5 1 31,-1 4-11-31,-2 11-2 0,3 6 1 0,3 6-11 0,-3 0-4 0,2 1 1 16,4-3-5 31,1-3 4-47,1-6-4 16,2-3-44-16,3-5-14 0,1-3-25 0,0-3-83 0,-2-2-68 0,-4-2-149 15</inkml:trace>
  <inkml:trace contextRef="#ctx0" brushRef="#br0" timeOffset="24614.2385">23704 2732 627 0,'0'0'0'15,"0"0"60"-15,0 0 4 0,0 0-18 16,0 0-3-16,0 0-8 16,0 0-3-16,0 0-9 0,0 0-6 15,-62 539 10-15,42-496-6 0,2-6-10 16,4-9-4-16,-2-1 0 0,4-8-3 15,2-5-5-15,-2-4 2 16,1-5 2-16,3-5-4 0,-2-8-13 16,5-12-17-1,-1-10-23-15,4-7 18 0,2-9 14 0,7-8 15 0,6-6 9 47,5-6-1-47,7 0-2 0,3 1 2 0,6 7 17 0,7 4 26 16,3 5 12-16,3 9 0 0,1 6 13 15,-3 8-10-15,-4 8-18 0,-10 11-15 0,-3 7-6 0,-13 4-12 0,-5 15-12 16,-6 6 6-16,-7 6 5 0,-7 6 1 47,-6 2 3-47,-5-2-5 0,1 1-5 0,-2-2 0 0,1 1-2 0,2-6-68 0,2-2-13 0,4-6-68 62,4-5-127-62,4-11-174 0</inkml:trace>
  <inkml:trace contextRef="#ctx0" brushRef="#br0" timeOffset="25013.8931">24330 2180 632 0,'0'0'0'15,"0"0"79"-15,0 0 0 16,0 0-15-16,0 0-16 0,0 0 14 16,0 0-13-16,0 0-37 0,0 0-9 15,4 34 4-15,-6 12 7 0,-2 13-6 16,2 5-1-16,1 7 5 0,-1 1 3 15,2-3 20-15,0-4-7 0,0-6-7 16,-1-4-4-16,1-5-6 16,-1-7-2-16,1-6-7 15,0-3-1-15,0-9 0 0,0-3-2 0,0-4-29 32,0-6-27-32,0-4-5 0,1-2-8 0,0-4-31 0,-1-2-36 0,0-10 17 15,0-5-64 32,-1-3-87-47</inkml:trace>
  <inkml:trace contextRef="#ctx0" brushRef="#br0" timeOffset="25327.6393">24102 2532 538 0,'0'0'0'0,"0"0"237"0,0 0-124 0,0 0-11 16,0 0-17-16,0 0-10 0,0 0-24 16,0 0-33-16,0 0-13 0,438-12-4 15,-394 16-2-15,-7 3-235 0,-9 4-23 16,-8-1-129-16</inkml:trace>
  <inkml:trace contextRef="#ctx0" brushRef="#br0" timeOffset="25713.5549">24850 2607 538 0,'0'0'0'0,"0"0"175"16,0 0-82-16,0 0-19 0,0 0 4 15,0 0-19-15,0 0-14 0,0 0-11 16,0 0-6-16,-6-28-5 0,1 29-5 16,-3 5-9-16,-3 2-5 0,-1 0-2 15,-5 4 0-15,0 1-1 16,3 5-2-16,-8 0 2 0,2 2 1 0,-1 4-3 16,1 2 2-16,7 1 2 15,4 1 1-15,6-2 1 0,6 1 1 16,8-3-4-16,6-1 1 31,3-1-1-31,0-3-4 0,1-3-2 0,3-1-46 0,-1-4-72 0,-1-3-25 16,-4-2-1-16,1-2-41 62,-7-4-5-62,1-1 15 0</inkml:trace>
  <inkml:trace contextRef="#ctx0" brushRef="#br0" timeOffset="25890.8455">24935 2698 531 0,'0'0'0'0,"0"0"158"0,0 0-88 0,0 0-28 0,0 0-2 0,0 0-4 0,0 0-7 0,0 0 1 16,0 0 3-16,-138 22 3 0,125-5-3 0,2-1-15 16,4 1-14-16,6 1-2 15,1-2-4-15,5 0-33 0,4-1-25 16,3-1-14-16,7-1-29 0,1-1-101 15,1-2-133-15</inkml:trace>
  <inkml:trace contextRef="#ctx0" brushRef="#br0" timeOffset="26151.9173">25132 2935 606 0,'0'0'0'15,"0"0"252"-15,0 0-165 0,0 0-30 16,0 0-8-16,0 0-18 0,0 0-21 15,0 0-1-15,0 0-1 0,-34 144 6 16,30-141 14-16,3-3-1 0,1-6-1 16,7-7-16-16,3-6-7 15,6-2-1-15,9-4-2 0,6-2 0 0,7 2 0 16,5-1 2-16,5 4-2 16,0 2 0-16,1 2 0 0,-4 6-19 15,0 3-105 48,-6 3-73-63,-3 5-101 0</inkml:trace>
  <inkml:trace contextRef="#ctx0" brushRef="#br0" timeOffset="26970.491">26587 2223 632 0,'0'0'0'0,"0"0"33"0,0 0 12 15,0 0-14-15,0 0-26 16,0 0 5-16,0 0 10 0,0 0 2 0,-49 228 1 15,40-162 13-15,5-1 2 0,1-3-6 16,3-7-1-16,0-3-11 16,0-9-4-16,0-4-12 0,0-1-1 31,0-7-2-31,-4-1-2 16,2-5-8-16,-2-3-40 0,1-5-38 15,2-5-43-15,1-3-68 0,0-7-123 0</inkml:trace>
  <inkml:trace contextRef="#ctx0" brushRef="#br0" timeOffset="27384.6209">26983 2274 568 0,'0'0'0'0,"0"0"24"16,0 0 52-16,0 0-7 0,0 0-36 15,0 0-8-15,0 0-3 16,0 0-8-16,0 0-6 0,-142 283 0 16,126-224 2-16,4-1-1 0,-2 0 6 15,1-6 8-15,1 0-10 0,3-3-5 16,4-6 0 31,5-5 17-47,0-6 2 0,7-7-11 15,5-7-5-15,5-5 4 0,1-4 1 0,3-8 0 0,2-1 9 0,4-7 5 0,2-6-4 0,2-3-10 0,-2-3-6 0,2-2 0 16,-4-3 0 0,-3-1 2-16,-11 2 0 0,-9-1-3 0,-4 5-3 0,-8 3 0 31,-9 3 7-31,-3 7-6 0,-6 1-8 0,-4 5 2 0,-2 3-2 16,-1 5-20-1,3 3-38-15,3 4-34 0,8-1-65 47,2 0-11-47,4-2-146 0</inkml:trace>
  <inkml:trace contextRef="#ctx0" brushRef="#br0" timeOffset="28087.314">27024 1910 386 0,'0'0'0'0,"0"0"105"16,0 0-17-16,0 0-11 0,0 0-17 15,0 0-3-15,0 0-16 0,0 0-10 16,0 0 4-16,-3-66 5 16,32 60 11-16,6 1-9 0,8 2-15 15,3 2-5-15,6 0-4 0,-3 1-7 16,-2 0-6-16,1 0-4 0,-9 0 4 16,-3 5-2-16,-8 0-2 0,-9 1 0 15,-8 2 0-15,-5 4-2 16,-3 1 2-16,-3 6 9 0,-1 4-6 15,-4 7 0 17,-3 3-2-32,2 9-3 0,-2 3 2 0,4 1 1 0,1 3-2 0,3 4 0 15,0 3 4-15,2 4-4 0,5 6 0 16,2 2 0-16,1 3 9 0,1-4-6 16,-3 2 1-16,-3-4-5 0,-4-1 2 0,-1-3 0 15,0 1-1-15,-4-5-1 0,2 1 2 16,1-5-2 46,1-3 2-62,3-3 0 0,1-7-2 0,1-1 1 0,-1-2 0 0,-2-4 0 32,0-3-5-32,-1-5 2 0,-1-1 3 15,0-5 0-15,-1-2 0 0,-5-6-3 0,-1-3 1 0,-5-6 1 16,-3-2 2-16,-5 0 2 0,-5-9 0 0,-5-3-4 0,-9-5 2 15,-5-4 8 32,-5-5-7-47,-8-1-1 0,-4-1-2 0,-1-1-25 0,3 6-76 32,1-1-92-32,4 6-157 15</inkml:trace>
  <inkml:trace contextRef="#ctx0" brushRef="#br0" timeOffset="66636.3217">7442 7375 333 0,'0'0'0'0,"0"0"0"0,0 0 36 16,0 0-11-16,0 0-9 0,0 0 0 16,0 0 7-16,0 0 11 0,-15-25 13 15,13 17-3-15,2 4 8 0,0-1 0 16,0 1-2-16,0 0 2 0,0 1-21 16,0 1-5-16,0 2 1 0,0 0-13 15,0 4-11-15,0 4-2 16,1 1 0-16,0 4 0 0,0 5-1 15,1 0 0-15,0 2 0 0,0 1 2 16,1-1-2-16,-1 1 0 0,0 1 0 16,-1 5 0-16,0 1-11 0,-1 2 0 15,0 7-5 48,-2 0 0-48,-5 5 10-15,3 4 4 0,-3 1 2 0,-1 1 0 0,1-2 0 0,-3 6 0 0,3-5 0 0,-1 1 2 16,-2 1-2 0,1-1 0-16,-1 4 0 0,-2 0 0 0,2 0 0 15,1 1 0-15,-1-3 7 16,3-2 0-16,-2 0 1 0,2-3-1 16,0 1-2-16,0-2-2 0,1-3-2 0,0-4 0 0,0-1 0 0,0-3-1 0,3-3 0 15,-1-2 0-15,1-2 3 0,1-1 3 78,1-3-1-78,0-3-1 0,1-6-3 0,0 0 0 0,3-2 0 0,2-3-2 0,3 2 2 0,2-9 0 0,1 4-2 0,1-5 2 0,1 1 1 0,-1 0-1 0,4-1 1 32,2 0-1-32,0 0 0 15,4 0 1-15,2 0-1 0,0 0 0 0,5 0-1 0,0 2 0 0,1 1 1 16,0 0-1-16,1 1-6 0,1 1-1 0,3-1 1 0,-4 0 4 0,4 1 0 0,2-4 0 15,0 2 1 1,5-3 0-16,5 0 2 0,2 0 0 0,2 0 3 0,3 0 8 63,1 0-3-63,-3 3 8 0,2 0-7 0,-1-1-2 0,-2 0-3 0,3 2-3 0,-4-3-1 31,1 2-2-31,-1 1 2 0,3-2 0 0,-3 1-1 0,2-3 0 15,-1 0 0-15,0 0 1 0,0 0-1 16,0 0 0-16,-3 0 6 0,2 0-1 0,0 4 0 0,-7-1 3 0,-1 3-2 0,-1-1-3 0,-4 0-2 16,0-1 1 31,-3 0-2-47,0 0 0 0,-3-2 2 0,0-2-2 0,-2 0 5 31,-3 0-1-16,-2 0 3-15,-1-2-5 0,-3 0-1 0,-3 0 0 0,-2 1 0 0,-2-2 2 0,-3 0 0 0,-3 0 0 16,-1 1 1-16,-3 1 1 0,0 0-1 16,-3-2 5-16,3 1 5 0,-3-3 8 0,0 2-7 0,-1-1-6 0,-4-1-4 62,2-1-2-62,-4 0-2 0,3-1-1 0,-2 1 0 0,1 2 2 0,-3 1-2 0,2-1 0 0,0 1 1 0,2-2-1 16,-1 0 0-16,3-2 0 0,1-3 0 0,1-2 0 0,0-1 3 0,4-2 2 15,2 1 0-15,1 1 0 16,-3-1 1-16,4 0 7 0,-4-1 0 0,2 0-3 16,-2-1-1-16,-2 2-2 0,1-2 1 15,0 0 0-15,-2-1-3 0,-1-1 3 16,2-2 4-16,-2 1-1 0,4 0 1 62,0-4-2-62,-2 1-3 0,1-1-5 32,1-2 0-32,1 1-1 0,-3 0 0 0,0-3-1 15,0 3 0-15,0-2 0 16,0 2 1-16,0-1 1 0,-2 0-3 0,0 0 2 0,0-1-1 0,0 0 0 16,0-3 0-16,0 1 1 0,0 1-1 0,1-2 0 0,1 0 1 46,1-2-1-46,0 0 0 16,1-3 0-16,3 2 0 0,-1 3 0 0,3-1 0 0,-4-1 0 0,1 3 0 0,-1-1 1 0,0-2-2 0,1 5 2 16,-2-3-2-1,-1 3 2-15,1-5-2 0,1 2 2 0,-2 0-2 0,4-2 2 0,-2-2 0 16,3 5-2-16,0-1 0 0,-2 2 2 0,2 1-2 16,-4 1 2-16,-1 3-2 0,-1 2 1 0,0 1 0 0,-2 2 0 31,0 2 0-31,0 0 0 47,0 3 0-47,0-1-4 0,0-1 5 0,-1 2-1 0,-2 0 0 15,1-1 0-15,1 0 0 0,0 1 0 16,0 0 0 0,-1-1 0-16,-1 3 0 0,-2 0 0 0,2 5 0 0,0-1 0 0,-4 0 0 15,1 2 0-15,-2 1 0 0,-2-2-1 0,1 2 1 16,-3 0-8-16,1 1 7 0,-1-3-1 0,-1 1 1 0,-3 1-1 15,0-2 0-15,-2 3 2 0,-1-2 0 0,-1-1 0 0,-2 0 0 16,-1 1 0 31,0 0 0-47,0-1 0 0,0 2 0 0,-4 0 0 0,1 0 0 0,-1 2-1 0,-5 1 1 0,0 0 0 0,-3 0-1 0,2 1 1 31,-2-1 0-31,2 0 0 0,-2 0 3 0,1 0-5 0,-1-5 3 16,-6 3-1-16,2-2 0 0,-6 4-1 15,2 0 1-15,-4 0 0 0,2 0 0 0,-5 0 1 32,0 0-2-32,2 1 1 0,-3 2 0 0,3-1-5 0,-3 1 5 47,2-1 0-47,2-2 0 0,1 2 0 0,2-2 0 0,3 0 0 0,-1 0 0 15,2 0 2 1,1 0-3-16,-1-2 1 15,1 2 0-15,-2 0 0 0,0 0 0 0,0 2 0 0,-1 1 0 0,0-2 0 0,3 2 0 16,0-3 0-16,2 3 0 0,0-3 0 0,1 0 0 16,3 0 0 46,2-1 0-62,1-3 0 0,4-1 0 0,4 2 0 0,0-3 0 0,5 1 0 31,1 1 1-31,5 4-13 0,0 0-40 0,6 0-12 0,4 0-32 16,1 6-38-16,15-1-75 0,0-5-199 0</inkml:trace>
  <inkml:trace contextRef="#ctx0" brushRef="#br0" timeOffset="67696.6852">7741 7649 219 0,'0'0'0'0,"0"0"103"15,0 0-34-15,0 0-6 0,0 0 14 16,0 0 7-16,0 0-13 0,0 0-15 15,0 0-2-15,2-36-9 0,1 37-18 16,-1 6-12-16,3 4-3 16,-1 4 5-16,3 1 4 0,0 3-10 15,1 2-4-15,-2 3-3 0,0 1-1 16,0-3 3-16,-1-3 4 0,3-2 7 16,-1-3 2-16,-1-2-3 15,-1-1-2-15,-2-3-4 0,-2-2-4 16,0-1-4 31,0 0 0-47,1-2 0 0,1 0 0 0,-2-2-2 0,-1-1 0 0,0 0 0 0,1-1 14 0,3-10 15 0,3 0-1 0,3-8-2 0,5-4-4 15,1-5-13 1,7-5-4 0,6-6-1-16,2-5 5 0,6 4 4 0,-1-1 0 15,-4 3-10-15,-3 12-2 0,-9 1-2 0,-8 12-42 0,-5 7 3 16,-7 4-60 31,2 2-40-47,-2 7-70 15,0 5-175-15</inkml:trace>
  <inkml:trace contextRef="#ctx0" brushRef="#br0" timeOffset="68410.1504">8273 7675 477 0,'0'0'0'0,"0"0"168"16,0 0-114-16,0 0-36 16,0 0-17-16,0 0-2 0,0 0-3 15,0 0 2-15,0 0 3 0,-3 155 1 16,0-122 2-16,-1 1 8 0,0 0 16 15,-1-7 3-15,1 3-16 0,-3-7-8 16,3-2-2-16,-5-6 5 16,3-3-6-16,2-3-1 0,1-5 0 15,-2-2 2-15,3-1 14 0,-3-2 15 16,2-9-19-16,0-5-9 0,-1-8 12 16,-1 0 21-16,1-6 14 0,3-4-34 15,1-5 2-15,0-2 0 16,9-3-3-1,2 1 0-15,2 2 5 0,4-1-5 0,3 5 6 0,3 2 8 16,2-1-7 0,2 6 4-16,6 1 3 0,-5 4-1 0,-2 12-15 15,-4 5-12-15,-6 7-2 47,-6 10-1-47,-3 10 0 0,-2 2 4 0,-5 4-2 0,-2 3-3 31,-7 1 0-15,-1-2 5-16,-3 1-6 0,-3 2-14 0,-2-5-12 0,-3 2-22 0,0-5-13 16,-2-3-24-16,2-3-18 0,1-1 26 0,2-8-10 0,4-2-46 0,5-6-58 15,3-1-60-15</inkml:trace>
  <inkml:trace contextRef="#ctx0" brushRef="#br0" timeOffset="69056.5957">8692 7589 431 0,'0'0'0'0,"0"0"115"16,0 0-31-16,0 0-15 0,0 0-17 15,0 0-29-15,0 0-15 16,0 0-3-16,21 80-4 0,-23-48 0 16,-5-3 1-16,0-2 0 0,2-3 8 15,3-8 6-15,2-4-10 0,0-7 6 16,0-2 13-16,0-3-8 0,0 0-3 15,0-8 9-15,0-4-14 0,1-6-3 16,6 0 13-16,3-2 3 16,2 1 3-16,6 0 10 0,4 0 9 15,2 4 21 1,3 3-8-16,1 8-20 0,-4 4-4 0,-1 12-13 0,-3 7-8 16,-4 4-6-16,-4 6-2 15,-3 0-2-15,0 3-3 47,-5 0-19-31,-4-4-24-16,2-3-30 0,-2-4-77 0,5-2-54 31,1-5-94-31</inkml:trace>
  <inkml:trace contextRef="#ctx0" brushRef="#br0" timeOffset="69724.9208">8095 8436 301 0,'0'0'0'16,"0"0"121"-16,0 0-41 15,0 0-40-15,0 0 0 0,0 0 20 16,0 0-14-16,0 0-7 0,0 0-4 15,-115 19-12-15,103-14-4 0,-3 1 2 16,1 2-9-16,-5 3-6 0,2 1 0 16,-3 3 3-16,3-1-2 0,1 4 0 15,5 1 0-15,1 0 4 16,6 2-1-16,4 0-4 0,6-2 2 16,7 1 14-16,5-4 4 0,4-1 9 15,3 1 12-15,3-2 0 0,-2-6-9 31,0 0-19-31,-2-4-14 0,-4-1-2 0,-1 0-3 0,-2-2 0 63,-4 1-60-63,-1-2-15 0,0 0-17 16,-1-4-53-16,-1-2-95 0,-3 0-101 15</inkml:trace>
  <inkml:trace contextRef="#ctx0" brushRef="#br0" timeOffset="69973.6936">8271 8219 798 0,'0'0'0'0,"0"0"18"0,0 0 64 0,0 0-16 0,0 0-32 0,0 0-28 0,0 0-4 0,0 0 5 0,0 0 4 0,3 92-6 0,-3-53-2 0,0 4-2 16,0 1 0-16,0 2 0 0,4-3 0 15,0-5-2-15,5-5 2 0,-2-4-1 16,3 1 0-16,-3-3 0 0,1-3-1 16,-2-3-8-16,-1 0-19 15,-1-7-22-15,0-2-42 47,1-2 2-31,0-4-33-16,1-3-35 0,1-1 25 0,-1-2-22 0</inkml:trace>
  <inkml:trace contextRef="#ctx0" brushRef="#br0" timeOffset="70152.9357">8511 8541 773 0,'0'0'0'0,"0"0"119"0,0 0-53 0,0 0-40 0,0 0-20 0,0 0 1 0,0 0-4 0,0 0-6 0,0 0-30 0,13 202-34 0,-14-188-66 0,-1-9-38 0,2-5-5 16,0 0-103-16</inkml:trace>
  <inkml:trace contextRef="#ctx0" brushRef="#br0" timeOffset="70288.8268">8590 8407 527 0,'0'0'0'0,"0"0"64"0,0 0-46 16,0 0-36-16,0 0-270 15</inkml:trace>
  <inkml:trace contextRef="#ctx0" brushRef="#br0" timeOffset="70644.1927">8871 8478 384 0,'0'0'0'0,"0"0"145"0,0 0-42 0,0 0-33 0,0 0-15 0,0 0-6 0,0 0 0 0,0 0-2 0,0 0-14 0,-42 0-6 0,32 5-2 0,3 0-7 16,0 0-3-16,-1-2-6 0,0 1-8 15,2 0-1-15,-1 4 0 16,3-2 0-16,-4 7-1 0,0 0 1 15,1 4 0-15,2 3 0 0,-1 0-1 16,2 4 1-16,0 1-1 0,1 1 1 16,3 2-2-16,0-2-2 0,9-2-4 15,4-3 5 48,1-5 1-63,2-6 1 0,2 0 1 0,0-3 0 0,-3-4-2 31,-2 0-14-31,1-2-23 0,-5-1-46 0,1 1-10 0,0-1-71 0,-2 0-58 0</inkml:trace>
  <inkml:trace contextRef="#ctx0" brushRef="#br0" timeOffset="70787.4062">8898 8557 498 0,'0'0'0'0,"0"0"90"0,0 0-68 0,0 0-17 15,0 0-3-15,0 0 0 0,0 0-2 16,0 0 0-16,0 0-41 0,-93 151-73 16,93-135-36-16</inkml:trace>
  <inkml:trace contextRef="#ctx0" brushRef="#br0" timeOffset="71168.7254">8987 8631 505 0,'0'0'0'0,"0"0"128"0,0 0-34 15,0 0-32-15,0 0-44 16,0 0-6-16,0 0-10 0,0 0-3 0,14 86 0 16,-20-72-2-16,0-2 2 15,3-8 1-15,1 2 0 0,0-5 0 16,1-1-8-16,-1-1 7 0,2-9-18 16,0 0 7 15,1-2 16-31,6-3 4 0,-2-2 5 0,9 4 11 0,1 0 16 15,-1-1 14 1,4 3 11 0,-4-1-24-16,1 4-15 0,-2 6 3 0,1 2-6 0,-6 2-13 0,-1 6-4 0,-2 4-4 0,-1 3-2 0,-3 2 0 15,-1 2-10-15,-2-1 0 16,-3-1-23-16,3-3-9 0,2-6-8 16,0 2-3-16,0-6 25 62,-1-2 9-62,1-2-27 0,0 0-15 0,0-2-74 0,1-1-57 0,2-5-41 0</inkml:trace>
  <inkml:trace contextRef="#ctx0" brushRef="#br0" timeOffset="71459.4787">9200 8167 529 0,'0'0'0'0,"0"0"159"0,0 0-38 16,0 0-52-16,0 0-14 0,0 0 3 16,0 0-24-16,0 0-20 0,0 0-10 15,-18-18-6-15,18 45 4 0,0 8-1 16,8 5-1-16,3 6 0 16,-1 3 1-16,1 2-1 0,0 2 0 15,0-2-1-15,1-1 1 0,-1-5 0 16,2-6 0-16,-3-5 0 0,1-3-35 62,-5-1-12-62,0-3 6 0,-1-5-3 0,-3-2 4 0,1-2 18 0,-1-3 11 0,0-3-25 0,-2-2-18 0,0-7-14 32,0-1-27-17,0-2-4-15,0-2 27 0,-1-2-80 0</inkml:trace>
  <inkml:trace contextRef="#ctx0" brushRef="#br0" timeOffset="71632.5791">9147 8432 599 0,'0'0'0'0,"0"0"322"0,0 0-189 15,0 0-43-15,0 0-57 0,0 0-11 16,0 0-15-16,0 0-14 0,0 0-273 15,340-35-531-15</inkml:trace>
  <inkml:trace contextRef="#ctx0" brushRef="#br0" timeOffset="74442.1411">21042 7422 562 0,'0'0'0'16,"0"0"78"-16,0 0-15 0,0 0-15 15,0 0-12-15,0 0-20 0,0 0-5 16,0 0 19-16,0 34 8 16,5-23 1-16,5 2 2 0,0 7-6 15,0 5-14-15,3 3-7 0,0 4-6 16,0-1 2-16,0 0-3 0,2 0-3 16,-3-3 0-16,-1 1-3 0,0-4 3 15,-4-3-3-15,1-1 0 16,-2-4 0 31,-3-4 0-32,0-2-2-15,-1-5 2 0,0-1 1 0,1-4-2 0,0-1 0 0,0 0 24 0,6-7 26 16,3-9-16-16,1-6-8 0,8-3 2 0,5-6-7 0,9-8 6 0,7-7 1 0,8-5-9 0,2-2-2 16,6-3-5-16,1 2-5 0,-6 5-5 31,-8 9-2-31,-9 9 0 0,-10 8-27 0,-8 7 0 0,-4 3-1 0,-6 7-13 78,-2 3-44-78,-1 3-15 0,0 0-31 0,0 4-128 0,-2 2-93 0</inkml:trace>
  <inkml:trace contextRef="#ctx0" brushRef="#br0" timeOffset="75053.9132">21995 7744 740 0,'0'0'0'0,"0"0"9"16,0 0-10-16,0 0 2 0,0 0 6 16,0 0-5-16,0 0 4 0,0 0 10 15,0 0-4-15,-86 421-3 0,72-369-2 16,3-6-1-16,0-10 0 16,1-9-6-16,5-3 0 0,-1-9 2 15,2-6-3-15,1-7 2 0,-1-3 8 16,3-11 32-1,1-9 8-15,0-11 3 16,0-10-2-16,7-9-16 0,6-9-4 16,5-6 9-16,4-6-13 0,7 0-3 0,7-1 8 78,7 3 1-78,4 5-2 0,3 8-1 0,-2 8-1 0,-4 11-3 0,-4 7-1 0,-3 11-10 0,-6 4-8 0,-2 15-4 0,-6 1-2 31,-8 13 0-31,-3 7 0 0,-9 6-4 16,-8 6-6-16,-12 3 5 0,-9 6 1 0,-8 0-7 0,-2-2-11 0,-7 0-5 0,-2-3-5 15,5-5-26-15,6-4-32 0,6-5-36 0,12-4-91 0,8-5-128 0</inkml:trace>
  <inkml:trace contextRef="#ctx0" brushRef="#br0" timeOffset="75562.1667">22818 7511 772 0,'0'0'0'15,"0"0"51"-15,0 0-27 0,0 0-19 16,0 0 0-16,0 0-4 0,0 0-1 15,0 0 0-15,-5 254 14 0,-2-229 1 16,2-8 7-16,1-5 2 0,3-5-6 16,0-5-3-16,1-2 0 15,0-6 12-15,0-5 3 0,7-5-20 16,4-4 0-16,5-5 13 0,8-1 2 16,3-5 8-16,10 4 3 15,3 2 9-15,5 5 9 47,-1 10-14-47,-5 10-21 0,-7 5-8 0,-10 14-9 0,-6 12 0 0,-9 6 1 0,-6 3-6 31,-2 5-26-31,-6-2-26 0,-3-6-66 0,2-1-40 0,6-6-109 16,1-3-200-16</inkml:trace>
  <inkml:trace contextRef="#ctx0" brushRef="#br0" timeOffset="77020.7229">21492 8918 496 0,'0'0'0'0,"0"0"81"0,0 0 3 16,0 0-23-16,0 0-7 0,0 0-11 15,0 0-25-15,0 0-1 16,0 0-2-16,-141-39-1 0,130 35-1 15,2 3-2-15,3-1 6 0,3 2-1 16,3 0-6-16,0 0-1 0,0 3-5 16,2 4-3-16,2-1 3 0,2 7 5 15,3 5 3-15,8 4 7 16,-4 5 5-16,4 2 0 0,3 2-2 0,-4 1 3 16,-1-2 5-16,0-2-21 15,-6-2-5-15,-2-3 0 31,-2-2-1-31,-4-5 1 0,-1-2 2 16,-3-4 11-16,-5-3 7 0,-3-2 7 0,-4-4-1 0,-3 1-12 0,-5-2-12 16,-3-2-4 46,-5-2-1-62,-3-3 1 0,-1-2-2 0,1-2 0 0,-1-5-37 47,2-2-13-47,5 3-47 0,5-2-9 0,6 8-34 0,6 2-72 0,7 3-13 0,3-2-152 16</inkml:trace>
  <inkml:trace contextRef="#ctx0" brushRef="#br0" timeOffset="77279.1082">21961 8939 599 0,'0'0'0'0,"0"0"88"0,0 0 19 0,0 0-63 0,0 0-19 0,0 0-8 0,0 0-5 16,0 0 0-16,0 0 9 0,-105 5 0 16,80 2-5-16,1 3 2 0,-2 5-7 15,1 2 0-15,1 3-3 0,3 1 0 16,4 2-4-16,8-1-2 0,9 5 0 16,2 2-1-16,14 2 0 0,6 0 3 15,6-3 3-15,3-2 1 31,2-1 0-31,-3 0-2 0,-3-2-5 0,-3-4 0 16,-2 0-2-16,-5-5-126 16,-1-2-26-16,-3-6-79 0,2-3-115 0</inkml:trace>
  <inkml:trace contextRef="#ctx0" brushRef="#br0" timeOffset="77452.6125">21991 9099 467 0,'0'0'0'16,"0"0"112"-16,0 0-53 16,0 0 6-16,0 0-43 0,0 0-19 15,0 0-1-15,0 0-4 0,0 0-30 16,-288 119-59-16,270-99-59 0,12-9-69 16</inkml:trace>
  <inkml:trace contextRef="#ctx0" brushRef="#br0" timeOffset="77721.2226">22235 9257 710 0,'0'0'0'0,"0"0"8"0,0 0-8 0,0 0 0 0,0 0-27 15,0 0 18-15,0 0 10 0,0 0 0 16,0 0 3-16,-58 73 17 0,51-82 27 15,4-5-5-15,2-6-14 0,4-4-1 16,7-2 10-16,10 1-6 0,6-1 3 16,5 3 29-16,6-2 2 15,3 2 2-15,6 2-21 0,-2 1-35 16,-2 0-10-16,-2 1-4 0,-3 4-208 16,-3 2-114-1</inkml:trace>
  <inkml:trace contextRef="#ctx0" brushRef="#br0" timeOffset="78338.5592">22930 9016 509 0,'0'0'0'0,"0"0"119"16,0 0-13-16,0 0-61 0,0 0-25 16,0 0 7-16,0 0 13 15,0 0-4-15,0 0-11 0,33 105-12 16,-27-73-9-16,-5 3 4 0,-1-1-4 16,1-5 0-16,2-4 0 0,2-5-1 15,-1-5-1-15,0-4 0 0,0-5 0 16,-1-5-2-16,2-1 0 15,1-5 13-15,3-6 2 0,2-6 3 16,2-4-5-16,5-4 1 0,1-4 7 16,5-1 3-16,0-1-4 0,1-3-14 15,1 4-5-15,1 3-2 32,0 3-122-32,1 7 11 0,-5 8-40 0,-7 2-134 15,-3 7-12-15</inkml:trace>
  <inkml:trace contextRef="#ctx0" brushRef="#br0" timeOffset="78609.3697">23603 8993 701 0,'0'0'0'0,"0"0"106"0,0 0-43 0,0 0-17 0,0 0-7 0,0 0-12 0,0 0-20 15,0 0-4-15,0 0-1 16,-69-22-1-16,48 27 1 0,-1 7-2 15,-2 3 0-15,2 3 1 0,4 4-1 16,3 2-1-16,8 2 1 0,6 2-5 16,1 0 3-16,8 1 1 0,6-2 2 15,-1 0 4-15,3-6-2 0,-2-3-2 32,1-2 0-32,-2-3-2 0,0-5-79 0,1 3-25 0,-3-6-35 15,0 0-84 1,-4-4-60-16</inkml:trace>
  <inkml:trace contextRef="#ctx0" brushRef="#br0" timeOffset="78880.5855">23649 9079 468 0,'0'0'0'0,"0"0"-19"0,0 0 16 0,0 0 6 16,0 0 6-16,0 0 2 0,0 0 15 15,0 0 7-15,0 0 5 0,-157 70-14 16,152-53-11-16,5-5-12 0,3-3-2 16,9 0-53-16,4-4-12 0,0 1 15 15,3-2 24-15,1-4-24 16,2 0-33-16,2 0 23 0,3 0 13 0,0 0-71 16</inkml:trace>
  <inkml:trace contextRef="#ctx0" brushRef="#br0" timeOffset="79052.4259">23795 9225 162 0,'0'0'0'0,"0"0"274"0,0 0-146 0,0 0 9 0,0 0-50 0,0 0-37 0,0 0-26 0,0 0-17 0,0 0-3 0,36 86-8 0,-41-82-19 15,0-2 19-15,1-2 5 0,1-2 3 16,1-7 14-16,2-4 17 0,2-4-9 16,12 1-10-16,4-3 5 0,9 2 7 15,3-3 2-15,6 4 6 16,5-2-6-16,0-1-7 47,1 3-11-47,-1 0-9 0,-6 3-6 15,-8 3-131-15,-6 5-28 0,-4 4-41 0,-4 1-61 0</inkml:trace>
  <inkml:trace contextRef="#ctx0" brushRef="#br0" timeOffset="81584.7572">20635 6857 766 0,'0'0'0'0,"0"0"14"0,0 0 2 15,0 0-6-15,0 0-6 0,0 0-1 16,0 0-1-16,0 0 2 15,0 0-2-15,-34 392 0 0,25-319 6 16,-3 8 5-16,-1 2-3 16,-3 6-5-16,1 8-2 0,-5 5 0 0,1 2-1 31,-5 3 0-31,-1 2-1 0,2-6 1 0,0 1-1 0,1-2 1 62,2-2-1-62,3 1 2 0,1 1 6 0,4-4 15 16,2-2-1-16,3-6-5 0,2-6 1 0,5-5-2 0,1-7-4 0,8-3-4 0,2-8-2 16,5-6-2-16,6-5-2 15,4-7 1-15,6 1 2 0,6-4 1 0,2-1-3 16,5 0-4-16,2-4 0 16,3 0 3-16,7-2-1 0,1-2-3 0,4-4 2 78,4-3 0-78,-1-6-1 0,8-1 0 0,3-5 1 0,1-2 0 0,9-5 2 0,3 1 3 0,4-2 2 0,4 2-5 0,1 2-1 0,3-1-3 31,-2 3 2-31,0-1 1 16,-1 3-2-16,-1-4 2 0,1 3-1 0,0-5-2 0,-2 1 2 0,2-4-1 0,-1 0 0 0,-1-3 2 0,0 0 0 15,-1 0-1-15,-3-5 1 0,-1-2 0 0,-1-2-3 16,-1-1 2-16,-2 3 12 0,-4-1-8 62,-9 4 6-62,-1 4 2 0,-2-2-4 0,-5 2-3 0,-1 0-3 0,-6 0-3 0,-2-1 0 0,-1-1 4 0,-6 0-5 0,2-2 2 0,-7-3 0 32,0 2-1-32,-5-4 0 0,-2 3 2 15,-5-1-3-15,-6 1 2 0,-1 2-1 0,-5-2 0 0,-4 4 0 0,-4-3 4 0,-2 1-4 16,-4 2 0-16,0-2 17 0,-4-2-6 15,0 4 7-15,-3-2 3 0,0 0-1 16,0-7-3-16,0-3-6 16,0-1-5-16,-2-3 0 0,1-2-1 47,-1-2-2-47,0 1 0 0,1-5-3 0,-2-1 0 0,1 0 0 0,1-3 2 0,0-1-3 0,1-3 2 31,0-3 0-31,0-4-2 15,1-4 2-15,2-4 0 0,1-4-2 0,0 0 2 0,3-3 1 0,0-2-2 0,-1 0 0 16,3-3 4 0,-5-1-4-16,2-2 0 0,-2-3 4 0,1-1-5 0,-2 1 2 15,0 0 1 1,1-3-3-16,0-2 2 0,-3-1-2 0,1-2-2 0,4-1 2 16,-3 0-2 30,2 1 0-46,-1-2 4 0,1 4-2 0,1 0-3 0,-2 1 6 0,0 2-4 0,-3 2-3 0,-1-1-2 0,-1 5 0 32,-3 8 4-32,-5 3 4 0,2 5-2 0,-2 4-2 0,-1 0 4 0,4 2-2 0,0-5-9 47,0 5 7-47,1-4-3 0,-3 4 2 0,2 4 5 0,-4 3-1 0,-2 2 0 0,-3 5 0 0,-2 4 5 62,-4 4 1-62,-1 2-1 0,1 2-4 0,-4 1-2 0,1 3 2 0,-1-2 0 0,-2-1-1 0,0-1-4 16,-7 0-6-1,-1 1 3-15,-4 5 6 16,-5 2-2-16,-6 1 3 0,-4 5 0 0,-5-3 0 16,-4 1 0-16,-5 4 6 15,-4-2-4-15,-3 2 1 0,0 0 4 0,-3 0-3 0,2-1-1 0,-4-5-1 0,-2 0-2 0,-4 2 0 31,-4-3 1-31,-4 1-1 0,-5-2 0 0,-6-1 0 0,-3 1 0 47,-5 0 0-47,-5 2-9 0,-2 0 6 0,-3 3-2 0,-2 3-1 0,-2 0-2 0,-2 0-1 0,2 0-6 0,2 4-15 16,1-2-39 0,5 2-20-16,2 7-58 0,8 2-221 15</inkml:trace>
  <inkml:trace contextRef="#ctx0" brushRef="#br0" timeOffset="93530.3408">9621 7993 432 0,'0'0'0'0,"0"0"63"15,0 0 41-15,0 0-37 0,0 0-9 16,0 0-11-16,0 0-13 15,0 0-18-15,-11-25-5 0,16 21 4 16,0 3-10-16,4-1-2 0,-3 2-2 16,3 0-1-16,1 0 0 0,1 0 7 15,2 5-1-15,5-1-1 0,0 0 5 16,7-3 11-16,4 0-5 0,5-1-3 16,3 0-3-16,7 0-2 15,2-1-3-15,5 0-2 0,-2-3-2 16,3 2 0-16,-1-2 3 0,2 1 2 31,1-1 0-15,0 2-1-16,2 0-2 0,5 2-2 0,-3-3 0 0,4 0-1 15,2-2 0-15,2-1 1 0,1 2-1 0,2-2 0 0,1-2 1 16,5 3-1 46,2-4 2-62,3 4-2 0,5-1 0 0,4-2 0 0,3 3 0 0,3 0 0 0,3-1 0 0,3 3 0 0,-1 0 2 0,1-2-2 0,-3 0 0 0,0 1 1 0,4 2-1 32,-1 2 0-32,-4 0 0 15,-1 0 0-15,-3 0 0 0,-3 0 1 0,0 2-1 0,-3-1 0 32,-3 4 1-32,-4-2-1 0,0 0 0 0,-3 1 2 0,-2 0 11 0,-1 2 4 0,0-1-5 62,-1-1-4-62,5 0-6 0,1 1-1 0,2-5-1 0,6 0 0 0,-2 0 3 47,4-5-3-47,3 1 0 0,1-1 0 0,2-3 1 0,1 1-1 0,2 1 0 16,2 3 0-16,0-3 1 0,-2 4 0 0,-1-1-1 0,3 1 0 0,-4 2 0 0,3 0 0 0,-2 0 0 0,-2 0 2 0,-1-1-3 0,3-1 2 15,-1 2-2 48,0 0 1-63,-3 0 0 0,0 0 0 0,-2 0 0 0,0 2 0 0,-1 1 0 31,-1 0 0-31,0 0 1 0,-2 4-1 0,-3-3 0 16,0 3-1-16,-2 0 1 0,2-1 1 0,3 1 0 0,2 4 3 15,2-6-4-15,3 4 0 0,1-2 1 0,2-2-1 0,1-1 0 0,-1 1 1 0,-1 0-1 0,-4 3 0 78,0-4 1-78,-4 1-1 0,-1 0 0 0,-3 2 0 0,-5-1 0 0,0 0 0 0,-4-1 0 0,1-2 0 0,-3 2 0 32,2-1 0-17,-2-1 2-15,-3-2-1 0,2 3-2 0,-5-2-1 0,0 0 4 0,-3 0-1 0,-2 2-1 0,-1 0-1 16,-5 1 1-16,-1-1 0 0,-1 0 0 0,-8 0 1 0,-2-2-1 0,-3 3 0 0,-5-4 0 0,-6 0 0 15,0 1 0 32,-4-2 0-47,3 3 0 47,-4-3 0-47,5 0 1 0,-4 0-1 0,1 0 0 0,0 0-1 31,-2-3 1-31,0 3 2 0,-4-3-3 0,3 2 1 0,0-2 0 0,3 1 1 63,0 0-1-63,0 2 0 0,1 0 1 0,-3 0-1 0,-3 0 0 0,-5 0 1 16,-5 0-1-1,-7 0 0 1,-3 0 1-16,-1 0-1 0,0 0 0 0,3 0 2 0,3 0-3 0,5 0 2 0,3 0 3 0,1 0-5 31,5 2 1-31,-2-2 0 0,6 2 0 0,2 1 2 0,1-1-2 0,-3 0 3 0,-3 0-2 0,1-1 5 0,0 0 7 31,7 1-4-31,1 2-4 47,0 0-4-47,2 3 0 0,-1-3 0 0,-6-2 0 0,-4-1 0 0,-1-1-2 0,-3 0 2 31,-4 0 1-31,1-1-2 0,1-1 0 0,1-1 1 0,0 1-1 0,-3-4 1 16,-3 2-1-16,-1 3 0 0,-3-1 0 0,0 2 1 0,-4 0-1 0,1 0 0 0,-1 0 0 0,-1 0 3 0,4 0-1 63,1 0-2-63,3 0 0 15,3 3-1-15,6 0 1 0,1 1 1 0,-1 4-1 0,3-4 0 0,-1 2 0 31,-2 0 0-31,-4 0 0 0,-4-3 0 16,-3 1-1-16,-4-1 2 0,-4-3-2 0,0 1-3 0,0-1 3 0,0 1-2 0,0 1 5 0,0 0 0 0,-4-1-1 0,1-1-2 0,-2 0-29 0,3 0 15 0,0 2-6 16,-3-2-4-16,1 3-28 0,-4-1-38 0,1-1-25 0,-4-1-156 0</inkml:trace>
  <inkml:trace contextRef="#ctx0" brushRef="#br0" timeOffset="99887.3671">13072 6581 550 0,'0'0'0'0,"0"0"32"16,0 0 12-16,0 0-2 0,0 0 1 16,0 0-13-16,0 0 3 0,0 0 1 15,0-25-14-15,0 23-2 0,0 2 9 16,0 0-2-16,0 0 4 16,0 0 1-16,0 0-15 0,0 5-10 15,0 0 0-15,0 4 8 0,0 6-2 16,0 0-4-16,-2 5-2 0,0 1 0 15,-2 4-1-15,0 3-2 16,2 1 0-16,-2 1-1 0,3-1-1 78,-2-1 0-78,-1-3 2 0,0 1-2 0,3 2 0 0,-4 3 0 0,2 2 2 0,-2-1-2 31,-1 2 0-31,-1-2 0 16,1 0 1-16,1 1-1 0,0-5 9 31,2-1-5-31,0-4-2 0,2-3-1 0,1-2 0 0,0-4 0 0,0-2 0 0,0-2-1 0,0-2 0 16,0-4 0 0,0-1-1-16,0 2-1 0,0-3 1 0,0-1-2 0,0 1-6 0,0-2-4 0,0 0-16 0,0 0-35 0,0 0-8 0,-1-3 0 0,1 2-81 0,0-5-13 0,0-1-34 62</inkml:trace>
  <inkml:trace contextRef="#ctx0" brushRef="#br0" timeOffset="100376.041">12745 6576 435 0,'0'0'0'0,"0"0"79"0,0 0 0 15,0 0-10-15,0 0-5 0,0 0-18 16,0 0-2-16,0 0 24 0,0 0-4 16,78-53-7-16,-49 41 4 0,7 1-11 15,2-1-7-15,4 2-10 16,0-1-11-16,2 3-17 0,-4 2-3 15,-3 3-1-15,-3 1 1 0,-5 2-2 16,-2 2 0-16,-4 2-31 0,-3 1 2 16,-1-1 0-16,0 2-9 0,-2 0-19 31,0 1-14-31,-1 2-48 0,1-3-31 0,-1 1-25 0,2-2-9 16</inkml:trace>
  <inkml:trace contextRef="#ctx0" brushRef="#br0" timeOffset="101062.9881">13687 6436 385 0,'0'0'0'0,"0"0"126"15,0 0-49-15,0 0-21 0,0 0-3 16,0 0-29-16,0 0-16 0,0 0-4 15,0 0 5-15,-6 31 11 0,5-14 11 16,-1-2 0-16,0 2 0 0,2 3 7 16,-2 3-8-16,0 3-3 0,-1 3-11 15,-2-1-7-15,-2 2-4 16,-1 1 3-16,1 0 0 0,-2-2-2 16,-2 1-3-16,3-1-1 62,0 3-1-62,2-1-2 0,1 1 2 0,0 1-1 0,1-2-1 0,-1 1 1 16,2-2 0-16,0-3-5 0,2 2 5 0,-4-4 0 0,1-5 2 31,1 1-2-31,3-5 0 0,-2-5 0 0,2-3 0 0,2-4-3 0,1-2 3 16,6 1 0-16,-3-3 4 0,3 0 16 0,8-3 10 0,-3-6 6 0,4 3 6 15,5-3-4-15,1-2-4 0,3 1 2 47,3 2-22-47,-2-2-12 16,2 5 1-16,-4 2-6 0,-3-3-42 31,-2 1-76-31,-1 2-24 0,-3 1-127 0,-4 0-244 0</inkml:trace>
  <inkml:trace contextRef="#ctx0" brushRef="#br0" timeOffset="101755.2741">14664 6460 394 0,'0'0'0'0,"0"0"0"0,0 0 19 15,0 0 12-15,0 0 34 0,0 0 3 16,0 0-15-16,0 0 10 15,0 0-13-15,-286 40-13 0,263-30-7 16,11-1-9-16,3 1-7 0,8 3-3 16,1 4-3-16,9 3 5 0,2 5 1 15,5 2-2-15,5 2 0 0,8 3 0 16,2-2 5-16,3 0 1 16,-2-4 16-16,0-1-7 0,-5-3-11 15,-5 0 7-15,-4 0-4 0,-8-1 0 16,-5-4 4-16,-3-1 5 0,-2 1-1 15,0-4 4-15,-5-2-6 63,-1 3-8-63,-6-7-1 0,3 2-8 31,-1-1-5-31,-7-3-2 0,3 3 2 16,-7-2-3-16,-4-2 0 0,-3 2-3 0,-6-1-7 0,0 3-18 15,-3-1-1-15,0 1-13 0,1-1-23 0,-1-4-4 0,8 2-13 0,7-3-61 16,1 0-73-16,8-2-106 0</inkml:trace>
  <inkml:trace contextRef="#ctx0" brushRef="#br0" timeOffset="102270.7846">15601 6189 604 0,'0'0'0'16,"0"0"84"-16,0 0 11 16,0 0-69-16,0 0-25 0,0 0 2 15,0 0 11-15,0 0 0 0,-103 202 0 16,80-134 12-16,1 4 4 0,0 0-9 15,1 0-1-15,3-5-8 16,-3-6 0-16,1-4 9 0,0-4-8 16,4-5-6-16,-2-2-5 0,2-4 0 62,0-5-1-62,0-1-2 16,2-4-13-16,1-4-25 31,4-3-44-31,3-5-6 0,5-5-67 0,1-2-83 0</inkml:trace>
  <inkml:trace contextRef="#ctx0" brushRef="#br0" timeOffset="102734.5841">15943 6690 562 0,'0'0'0'0,"0"0"58"0,0 0 53 0,0 0-52 15,0 0-25-15,0 0-17 0,0 0-3 16,0 0-5-16,0 0 8 0,-71-22 4 16,58 26 3-16,-6-3 5 0,4 4 5 15,-3 1-31-15,3 1 0 0,2 5-2 16,1 1-1-16,3 3 0 15,1 2 0-15,5 4-1 0,3 4-3 16,1 2 3-16,10-1 2 0,7 2-1 16,0-2 0-16,4-2 1 15,-1 0-1-15,1-6 3 0,-2 0 3 16,-5 0 21-16,2-1-2 16,-7-2-5-16,-5 1 2 0,-4-2 5 0,-1 0 16 15,-2-3-1-15,-5-2-12 16,-2 0-12-16,-5-1-2 0,-1 2-10 62,-5-4-3-62,-6 0 0 0,-2-2 0 0,2-2-5 0,-5-2-9 32,-2-1-15-32,2 0-22 0,0 0-34 15,4-1 8-15,9-1-30 0,5 1-85 0,6-2-53 0,6-2-146 0</inkml:trace>
  <inkml:trace contextRef="#ctx0" brushRef="#br0" timeOffset="103125.035">16550 6666 371 0,'0'0'0'0,"0"0"173"0,0 0-77 15,0 0 5-15,0 0-41 0,0 0-22 16,0 0 2-16,0 0-6 16,0 0-10-16,-148-1-7 0,140 8-10 15,5 2-2-15,3 2-5 0,0 6 0 16,8-3 0-16,6 5 15 0,4 5-5 16,0 0 0-16,4 3 4 0,-4-2 2 15,-1 0 3-15,-2 4 10 16,-3-3-1-16,-3 0-2 0,-3-2-1 31,-4 0-1-31,-2-3-4 0,-1-2 0 0,-4 1-6 0,-2-4-1 0,-2-2-6 31,-2-1 0-31,-3-2-4 47,-6 0 0-47,-3-1 2 0,-2 0-3 0,-6-2-1 0,-2-1 1 0,-6-4-1 0,-3-2-2 0,-3-1-50 31,5 0-28-31,3-1-41 0,7-4-21 0,7 0-82 0,6-3-140 0</inkml:trace>
  <inkml:trace contextRef="#ctx0" brushRef="#br0" timeOffset="103746.6242">17045 6749 749 0,'0'0'0'16,"0"0"42"-16,0 0-2 0,0 0 34 15,0 0-25-15,0 0-30 0,0 0-9 16,0 0 4-16,0 0-1 0,-79 332-2 16,52-291-4-16,3-4-2 15,5-8-1-15,2-6-2 0,7-3 2 16,5-5 0-16,5-4-1 0,8-5 2 15,8-2 13-15,7-4 17 16,8 0 18-16,6-2-6 0,11-6-14 16,8-2-9-16,5-1-3 0,2 2-8 15,1-2-7-15,-5 2-4 16,-5 1-4-16,-12 6-242 0,-15 2-175 0</inkml:trace>
  <inkml:trace contextRef="#ctx0" brushRef="#br0" timeOffset="107495.8136">17950 5016 487 0,'0'0'0'15,"0"0"110"-15,0 0-15 0,0 0 5 16,0 0-43-16,0 0-8 0,0 0-5 15,0 0-10-15,-19-51-8 0,16 49 1 16,0 2-10-16,2 0-5 0,-3 0-6 16,1 4-5-16,-2 7-1 0,-5 3 0 15,-1 5 1-15,-3 9-1 16,-5 0 0-16,-5 5 0 0,-1 2 2 16,-3 3-2-16,-3 3 6 0,-2 0 1 15,1-1 3-15,-2-1-4 0,2 2-2 31,6-5-3-31,1 1 0 0,4-3-1 0,2-3 0 79,3 1 0-79,2-4 1 0,4-3-1 0,2 0 1 0,3-7-2 0,2 0 0 31,2-5 2-31,1 0-2 0,0 2-12 15,0-1-6-15,0 0-21 0,-1-4-35 0,-1 0-15 0,1-2-4 0,0-3-63 0,1-3-1 0,0-2-14 0</inkml:trace>
  <inkml:trace contextRef="#ctx0" brushRef="#br0" timeOffset="107812.0909">17377 5539 448 0,'0'0'0'0,"0"0"125"0,0 0-65 0,0 0-20 0,0 0-15 0,0 0 2 16,0 0 1-16,0 0 0 16,0 0-5-16,-3 235 0 0,2-211-9 15,1-7 4-15,0-4 19 0,0-7-1 16,0-1-12-16,3-4-7 0,1-1-3 16,2 0 16-16,2-6 24 0,4-8-10 15,6-1-11-15,1-6-5 0,8-6-3 16,2 2-2-16,4-3-4 15,2 3-11 1,1 2-7-16,-3 3-2 0,-4 1-87 0,-3 5-4 0,-1 6-93 31,-4 5-165-31</inkml:trace>
  <inkml:trace contextRef="#ctx0" brushRef="#br0" timeOffset="110569.8943">14225 4542 393 0,'0'0'0'0,"0"0"169"0,0 0-135 16,0 0-20-16,0 0 0 0,0 0 6 15,0 0 9-15,0 0-2 16,-67 21-1-16,61-18-1 0,-3 2-3 16,4-2 0-16,-2 3-3 0,2-2-12 15,-2 2-4-15,2 0 0 0,-1 1 2 16,2 1 0-16,-4 1 3 0,1 3 3 16,1 0 8-16,-2 1 3 0,0 2-12 15,1 4-4-15,-4 5-3 16,2 3 0-16,1 9-3 0,0 2 0 31,-1 5 2-31,3 0-2 16,1-4 0-16,-1-1 0 0,0-3 0 0,1-3 1 0,1 0 0 0,2-4-1 0,1 2 0 15,0-3 0 1,-1-1 0-16,2-2 1 78,0-3 1-78,5-1 1 31,0-1-3-15,2 0 0-16,3-2 0 0,-5-4-17 0,1 0 0 16,-1 0 3-16,-3-2 0 0,0-1 8 0,-1-1 1 0,-1-6-3 15,0 2 0-15,-1-5-8 63,-5 3-16-63,1-1-24 0,-3-2-31 0,2 0-6 0,-2 0-17 0,2-5-39 0</inkml:trace>
  <inkml:trace contextRef="#ctx0" brushRef="#br0" timeOffset="110731.7254">13878 5189 362 0,'0'0'0'0,"0"0"112"0,0 0-38 0,0 0-25 0,0 0 0 0,0 0 0 0,0 0-16 0,0 0-17 0,0 0-7 0,-34 56 4 0,39-34 8 0,3-3 3 0,3 0-6 0,1-2 8 0,-2-7 3 0,2-1 3 0,3-7 13 0,-1-2-9 0,2-2 11 16,0-7 21-16,2-3-5 0,1-6-16 15,1-4-15-15,2-4-17 16,0 1-12-16,3-1-3 47,3-3 0-47,-2 3-68 0,3-3 15 0,-3 5-9 0,-2 3-18 31,-1 4-80-15,-3 3-69-16,-3 2-86 0</inkml:trace>
  <inkml:trace contextRef="#ctx0" brushRef="#br0" timeOffset="112824.7346">14272 4580 160 0,'0'0'0'0,"0"0"49"0,0 0-8 16,0 0 7-16,0 0 38 0,0 0-6 15,0 0-11-15,0 0-2 0,-7-55-4 16,4 52-22-16,-1 1-24 0,0 1-11 16,2-1 1-16,-2 1 5 0,-1 1-2 15,4 0 2-15,1 0 2 0,-1 0-3 16,1 1-6-16,0 2-2 15,0 0 0-15,0 4 6 0,-1 1 12 16,1 5 7-16,-2 1 6 0,-1 5 0 16,-2 4-21-16,-1 5-5 15,0 3-2-15,-3 1-5 0,0 4 0 16,-2-1 1-16,-2 5 0 16,-2-3-2-16,-4 1 0 0,3 0 2 78,-2-4-1-78,5-2-1 0,-1-4 0 0,5-2-1 31,0-3 1-31,3-2 0 0,3-1 0 16,0-3 3-1,2-1 2-15,1-3-5 0,0-1 0 0,0-4 2 0,0-1-2 63,0-2 0-63,1-3 0 0,0 1 1 0,1-3-1 0,-1 0-1 0,1 0 1 15,-1-1-34-15,-1-3 18 0,0 0-12 0,-1 1-55 0,-4-1-12 0,2 1-70 32,-3-1-118-32</inkml:trace>
  <inkml:trace contextRef="#ctx0" brushRef="#br0" timeOffset="113145.7999">13827 5122 467 0,'0'0'0'0,"0"0"151"0,0 0-77 15,0 0-22-15,0 0-25 0,0 0-14 16,0 0 6-16,0 0-2 0,0 0 8 16,-52 29 14-16,53-25-6 15,3 5 2-15,6 4 4 0,0 8-18 16,2 3-4-16,4 4 16 0,-4 1-11 16,3-1-5-16,-2 0-2 0,0-2-6 15,-1-1 0-15,-1-2-1 16,3-3-4-16,-3-3-2 0,2-4-1 31,-2-5-1-31,-2-2 0 0,0-3 2 0,0-3-2 0,-2-3 6 0,2-5 13 16,2-8 4 31,-1-5 0-47,3-5 7 15,1-6-2-15,3-6-5 0,0-5 16 0,5-4-5 0,4 1-16 0,1 4-10 0,0 7 0 0,0 7-6 16,-5 5-1-1,-6 7-2-15,0 5-23 0,-8 1-31 0,1 2-23 16,0 4-24-16,-3 1-66 16,2 3-89-16,1 0-146 0</inkml:trace>
  <inkml:trace contextRef="#ctx0" brushRef="#br0" timeOffset="114047.7452">14255 4534 516 0,'0'0'0'0,"0"0"216"16,0 0-141-16,0 0-28 0,0 0 1 16,0 0-6-16,0 0-5 15,0 0 0-15,0 0-10 0,-52-64-13 16,47 80-10-16,1 9-3 0,-1 10 1 15,0 4 0-15,-3 7 2 16,1 1-1-16,-2 0 2 0,-3 1 0 16,1-3-2-16,-2 0 0 0,0-5-1 15,2-3-1-15,0-1 0 16,0-5-1-16,2-2 0 0,1-4 3 0,-1-2-3 62,4-7 0-62,-1-3 5 0,3 0 4 0,1-4 0 32,0-2 0-32,2-1-3 0,0-1-1 0,0-2-2 15,0-2-1-15,0-1 3 0,0 0 8 0,2-4 14 0,0-5-5 0,-1-4-10 0,-1-2-7 0,1-6-3 0,-1 2 0 0,0-9-1 0,3 3 1 0,1-7 4 16,0-3 2-16,6-4 0 16,1-3 3 30,3-2 3-46,6-1 3 0,1-1-3 0,0-1-4 0,0 2-1 16,2 1 0-16,-1 6-3 0,-4 4-2 0,0 9-2 0,-6 3-2 0,-2 8 0 16,-4 4 0-1,0 4 1-15,-5 3 1 0,-1 0 0 0,0 3-1 0,0 2 0 0,0 6-1 0,-1 8 0 32,-5 1 0-32,0 8 0 0,-2 5-10 0,-4 1 6 62,-2 1-7-62,-2 2 0 0,1 0-6 0,2-2-16 0,2-1-8 0,1-5-15 0,8-5-42 0,2-4-43 0,5-7-96 0,5-3-181 31</inkml:trace>
  <inkml:trace contextRef="#ctx0" brushRef="#br0" timeOffset="121059.6679">7308 9026 392 0,'0'0'0'0,"0"0"8"0,0 0 19 15,0 0 9-15,0 0-12 0,0 0 1 16,0 0 17-16,0 0 11 0,0 0-1 16,-33-60-2-16,29 54-4 0,-3 3-8 15,1 1-12-15,-3 0-6 0,-1 2-8 16,0 0-3-16,-3 0 4 15,0 2 0-15,-2 3 2 0,-3 1 3 16,-3 0-2-16,-4 3 0 0,-4 3-1 16,-3 1-5-16,-2 2-4 0,-6 1-4 15,-3 4 0-15,-5 4-2 63,-7 2 0-63,-4 8 0 0,-7 0 2 0,-7 5-2 0,-8 3 0 0,1 2 2 0,-2 3 6 31,1 1 3-15,3 3 2-16,0 0-3 0,2 1-1 0,2 3-2 0,1 2-5 0,1 4-1 0,-4 2 2 15,5-1 11-15,-5-1 14 16,7 3 0-16,0-7-10 0,3-2-8 0,6-1-4 0,1-6-2 62,4-6-2-62,5 1-1 0,4-6 1 0,7-4 1 0,4-3-1 0,5-6 1 32,6-2 0-17,4-5-3-15,6-2 0 0,0-4 0 0,3 3 0 0,2-4-55 0,-1 0-11 0,9 0-31 0,1 0-74 0,0 0-104 16,11-6-224-16</inkml:trace>
  <inkml:trace contextRef="#ctx0" brushRef="#br0" timeOffset="122343.9339">24421 9965 222 0,'0'0'0'0,"0"0"96"0,0 0-36 15,0 0-1-15,0 0 28 0,0 0 20 16,0 0-18-16,0 0-17 0,0 0-28 16,84 9-19-16,-77-9 1 0,-1 0 8 15,1 2-10-15,-3 0-7 0,4 1-1 16,0 1-5-16,0 1 1 16,4 0 4-16,3 3-2 0,1-1 6 15,3 1 3-15,4 0 0 0,4-2 6 16,2 6 7-16,6 1-7 0,1 4-1 15,5 2 3-15,3 6-3 16,1-3-8-16,0 7 0 0,-2 1-11 16,2 2-4-16,-3 1-2 15,2 3-1-15,1 2-2 32,0 3 0-32,1 1 4 0,-1 0-4 0,1 1 0 0,-3-3 0 0,0-4 3 15,-6 0-2 48,-3-3 0-63,-6-1-1 0,-6-5 0 0,-3 0-1 15,-5-6 2-15,1 2-1 16,1-1 0 0,-1-3 5-16,3-4-4 0,0-1 0 0,0-1 0 0,-1-5-2 0,-1 1-123 0,-4-4 3 0,0-2-68 15,-5 0-35-15,-4-3-244 0</inkml:trace>
  <inkml:trace contextRef="#ctx0" brushRef="#br0" timeOffset="130600.4158">4165 10972 371 0,'0'0'0'0,"0"0"88"16,0 0-11-16,0 0-35 0,0 0 5 16,0 0-7-16,0 0-5 0,0 0 1 15,0 0-8-15,-6-10-11 16,6 10-5-16,0-2-7 0,3 2 1 16,5-3 6-16,4-1 14 0,2 0 7 15,6-4 6-15,3 0-5 0,2 1 3 16,6-1-4-16,3 2-8 0,-2 2-8 15,-2 1-11-15,-3 3-5 16,-3 0-1-16,-7 4 0 0,-1 2 0 16,-3 3 1-1,-2-1 1-15,-3 3 6 16,2-1-5-16,-3-1-1 62,-3 1 1-62,2 0-1 0,-5 3-3 0,-1-1 2 0,0 3 1 0,-3 2-3 0,-6 1 2 0,-1 4 0 0,-5 0-1 0,-5 0 0 32,1 1 3-32,-2 0-4 0,-2 1 2 0,3-2-2 0,-3 2 2 15,4-1 1-15,2-4-2 0,2-3 0 0,5 1 0 0,3-3 0 0,1 2 0 0,-2 0 0 16,5 0 0-16,2-3 0 0,0-2-1 0,1 0 0 78,1-4-1-78,3-1 2 0,3-2 0 0,2 2 0 0,0 1 0 47,5-1 2-47,-5 1-2 0,4-1 0 0,-1 2 2 0,0-3-3 16,3 3 2-16,-4-4-1 0,2-2 0 0,5 0 0 0,-3-2 4 0,6 0-3 0,1-7 4 0,1-4 0 0,1-3-1 0,3-2 0 0,-1-1 0 0,0-1 1 15,-1-1-2 48,-3-4 0-63,-1 2 2 0,0-1 2 0,-6-2 1 0,4 3 5 0,-4 1 5 0,2-5-7 31,-3 4-3-31,-1-4-2 16,-1 2-2-16,0 1-1 0,-3 0-2 0,1 0 1 0,1 1-1 0,-1-1 0 15,-1 5-1-15,-3 6 0 63,1 4 9-48,-5 4-7 17,-1 3 0-32,-1-1 1 0,0 1 0 0,0 5-6 0,-1 6 6 0,-2 9 3 0,-5 4-4 15,2 6-1-15,1 3-1 0,-1 1 0 16,3 4 0-16,1-1 1 0,-1 1-1 0,3-1 13 0,0-2-2 0,0-4 2 62,0-3-4-62,4-2-6 0,2-1-3 16,-2-2 0-16,3-3 5 0,-2-1-7 0,4-4-19 0,-3 0-8 0,1-5-10 0,0-2-4 0,-3 0-6 31,3-2-21-31,-4-2-18 0,-2-1-20 0,-1-2-106 16,0 1-37-16,-7-2-137 0</inkml:trace>
  <inkml:trace contextRef="#ctx0" brushRef="#br0" timeOffset="131427.9828">4634 10603 554 0,'0'0'0'0,"0"0"44"0,0 0 10 0,0 0-35 16,0 0-15-16,0 0-3 0,0 0 13 15,0 0 32-15,-231 9-1 0,191 5-3 16,-5 3-1-16,1 3-7 16,-2 3-13-16,1 3 2 0,0 5-6 15,0 6-10-15,0 5 2 0,2 5-4 16,1 6 2 31,3 6 7-47,0 6 2 0,4 7-6 0,5 3-4 15,4 0-2-15,8 2-2 0,2-4-1 0,8 1 0 0,5-4 1 0,3-4-1 0,7-3 0 32,6-4 0-32,8-4 2 0,4-2 1 0,5-3-2 0,4-1 3 15,0-5 0-15,5-5 0 0,3-3-1 0,1-8 2 0,4-4-3 0,0-8 3 16,5-2 0-16,-2-7 1 16,5-6 0 46,2-1 3-62,2-8 17 0,2-7 7 0,1-2-8 0,5-5 1 0,1-4 6 0,7-5-13 0,0-8-4 0,5-1 2 0,4-6-2 0,-4 0-4 0,0-2-8 31,-4-2 0-31,-5-2-4 0,-12 2 0 0,-6 0 0 0,-11 0 0 0,-14-1 0 0,-3-1 0 32,-6-3 4-32,-7-1-3 0,-2-9 1 0,-2 5-1 0,-4-5 1 62,-2-3-1-62,0 4-1 0,-2 0 0 0,-2 5 0 0,-4 4 1 16,-10 2-1-16,0 5 0 31,-10 2 0-31,-4 1 0 0,-6 1 0 0,-6 0 0 31,0 4 0-31,1-1-9 0,-3 5-1 0,2 5 1 0,0 4-5 0,-1 9-12 16,-4 11-24-16,-5 7-7 0,-7 6-18 0,-7 18-40 0,-8 8-24 0,-4 11-48 78,-4 3-137-78</inkml:trace>
  <inkml:trace contextRef="#ctx0" brushRef="#br0" timeOffset="133392.3778">25635 11281 606 0,'7'0'0'0,"-3"1"55"15,3 3-33-15,-3 0-16 0,-1 0 2 16,3 1 7-16,-2 4 9 0,2-2 11 16,-1 0-5-16,0 3-2 0,-2-1 2 15,1 3-5-15,2 0-2 16,-1 2 3-16,0 1-3 0,-2 3-8 16,0 4 4-16,-1 6 0 0,3 6 5 15,-2 3-2-15,0 6-3 0,4-1 1 16,0-2-1-16,2-1-8 15,6-4-7-15,-2-3 1 0,2-4-3 32,-2-2 2-17,1-4-3-15,0-3 0 0,-1-5 1 0,0-4 0 0,-2-4 0 16,1-6 4-16,2 0 7 0,1-8 0 0,0-5-2 0,-2-4-1 0,4-8 0 31,-2-1 4-31,3-7 2 0,1-8-4 0,4-1-4 0,0-5 2 16,4 1-3 15,-1 4-4-31,-3 2 0 0,0 7-2 0,-1 8 0 0,-3 0 0 47,-6 5-2-47,1 4 2 0,-2 2-2 0,-1 2-17 16,0 2-11-16,-3 1-36 0,4 4-32 0,-3 2-32 0,-3 0-27 15,0 3-57-15,-5 0-125 0</inkml:trace>
  <inkml:trace contextRef="#ctx0" brushRef="#br0" timeOffset="134086.4244">26130 10953 444 0,'0'0'0'0,"0"0"163"0,0 0-90 15,0 0-7-15,0 0-22 0,0 0-19 16,0 0 2-16,0 0-6 0,0 0 4 15,-346-17 11-15,307 28-12 16,-3 4-8-16,-7-3-6 0,5 9-5 16,-4 4 6-16,-3 5 2 0,3 4-4 15,0 10 0-15,-2-1-2 16,3 4-3-16,3 5-1 16,3-1-2-16,3 8 0 0,7 2 2 31,5-1 3-31,5 1-5 0,10 0 3 0,4-3-4 15,2-2 0-15,5-1 0 63,4-3 5-63,9 0-3 0,8-1 3 0,4-3 14 0,7-6 6 0,4 0-2 31,4-5-2-31,6-6-3 0,3-1-8 16,0-9-7-16,5 0 0 0,2-6 0 15,-2-3-2-15,-1-5 0 0,1-4 2 0,-2-3-1 0,-2-1-1 0,1-7 7 0,-3-6 21 0,7-1 4 32,-4-6-5-32,5-7-4 0,-1-1-1 0,2-4-13 0,0-5-5 0,-3 2-4 0,-7-2 0 0,-5-1-2 0,-9-2-11 0,-7 2 8 0,-7-5 4 62,-4 1 0-62,-4-4 10 0,-3-4 10 0,0-1 5 0,0-5-4 0,-2-1-8 0,-1 2-5 0,-2-3 0 16,0 6-5-1,-3-2-2-15,-1 4 0 0,-8 1-2 0,-3 0 2 0,-5 6-1 0,-4 4 0 0,-3 6-15 0,-7 6-4 0,-5 8-14 16,-8 7-14 0,-8 6-21-16,-12 7-73 0,-13 12-58 0,-15 8-138 0</inkml:trace>
  <inkml:trace contextRef="#ctx0" brushRef="#br0" timeOffset="143084.2431">5999 14389 578 0,'0'0'0'0,"0"0"49"16,0 0 20-16,0 0-38 0,0 0-6 15,0 0 8-15,0 0-7 0,0 0-3 16,-18-9-3-16,18 9-9 16,0 6 0-16,0 7 5 0,0 8 2 15,1 4 1-15,2 4 8 0,-1 2-10 16,4 7-2-16,-5 2 2 0,-1 1-9 16,-1 1-2-16,-8 0 1 15,-1-1 5-15,0-1 4 0,-1-5-2 16,2-1-6 15,1-4-4-31,-1-5-1 0,2-4-1 0,4-5 0 0,1-5-3 16,1-6 2-16,1 1-1 0,0-4-36 0,0-1-23 0,2-1-22 0,2 2-27 62,3-2-58-62,0 0-55 0,-2-6-126 0</inkml:trace>
  <inkml:trace contextRef="#ctx0" brushRef="#br0" timeOffset="143532.0796">6347 14541 495 0,'0'0'0'0,"0"0"44"0,0 0 31 0,0 0-38 0,0 0-6 16,0 0-9-16,0 0 7 0,0 0 18 15,0 0-20-15,-56 248-4 0,56-217 6 16,0-4-12-16,6-3-7 0,3-5 0 16,2-2 0-16,0-6 2 0,3 1 3 15,-2-2-5-15,2-4 2 0,1-4 6 16,4-2 5-16,1-2 0 16,-1-5 4-16,1-3-3 0,3-3-3 15,-2 1 5 1,2-4-2-16,-2-1-2 0,-6-5-6 0,5-3-8 31,-4-1-2-31,0-3-2 16,-2 0 1-16,1-2 0 0,-7 1-3 0,-1 0 3 0,-6 3-3 0,-3 1-1 0,-8 1 2 15,-6 1 0-15,-1 1-4 0,-2 7 2 78,2 4-1-78,-2 0 0 0,3 6-52 0,-2 5-3 0,3 1-13 0,5 13-9 0,-2 2-30 0,3 3-75 32,1 0-86-32</inkml:trace>
  <inkml:trace contextRef="#ctx0" brushRef="#br0" timeOffset="143766.5033">6990 14858 817 0,'0'0'0'0,"0"0"139"0,0 0-55 0,0 0-22 16,0 0-24-16,0 0-26 0,0 0-11 15,0 0-2-15,-54-24 0 0,54 26-5 16,0 0-6-16,1 0-12 15,4 1-25-15,0 1-45 0,1 3-100 16,-2-3-154-16</inkml:trace>
  <inkml:trace contextRef="#ctx0" brushRef="#br0" timeOffset="144348.5679">7368 14511 604 0,'0'0'0'0,"0"0"19"15,0 0 32-15,0 0-7 0,0 0 2 16,0 0-17-16,0 0-10 0,0 0-2 15,0 0-6-15,-79 113-1 0,77-90 4 16,2 4 9-16,0-1 4 0,0 3 10 16,6-4-3-16,2 3 2 0,2-3-7 15,0 1-9-15,1-1-3 0,0-6 3 16,4 0-7-16,0-4-5 16,0-3-2-16,2-5-4 0,0-3 1 15,2-2 1-15,-2-2 3 31,0 0 12-31,0-7 13 0,-1-4-1 0,3 2-6 63,-1-4 2-63,-1-4-2 0,0-1 0 0,-1-3-7 31,1-3-5-15,-1-2-7-16,-2-2-3 0,0-1 1 0,-3-2-2 31,-4 1-2-31,-5 1 0 0,-2 0 4 0,-3 4-4 0,-8-5 0 0,-3 5 3 0,1 3-3 0,-3 1 0 0,1 10-1 0,1 3-8 16,-1 5-13-16,0 3-25 0,0 8-28 15,-1 4-30-15,0 4-51 0,-1 0-125 0,-2-1-246 0</inkml:trace>
  <inkml:trace contextRef="#ctx0" brushRef="#br0" timeOffset="144717.1161">8152 14883 497 0,'0'0'0'0,"0"0"165"16,0 0-50-16,0 0-43 0,0 0 1 15,0 0 9-15,0 0-16 0,0 0-15 16,0-71-2-16,-1 68-13 0,-1 3-8 15,-2 0-8-15,-1 0-7 0,2 3-5 16,-1 0-5-16,4 3 1 16,-2-3-4-16,0 0 0 0,2 0 2 15,0 0-3-15,0-3-8 0,0 3-16 16,0-1-8-16,0 1-36 0,2 0-22 16,0 3-54-16,-2-1-92 0,0-2-119 15</inkml:trace>
  <inkml:trace contextRef="#ctx0" brushRef="#br0" timeOffset="145461.9097">8484 14389 413 0,'0'0'0'0,"0"0"111"0,0 0-73 16,0 0 17-16,0 0 1 0,0 0-16 15,0 0 8-15,0 0-3 0,0 0 1 16,55 13 14-16,-34-11-18 0,8-2 0 15,3 0 0-15,6-1-7 16,7-4-13-16,0-2 2 0,3 1-4 16,-2-1-3-16,-1 1-7 0,-3 0-6 15,-7 4-3-15,-4 2 0 0,-6 0 1 32,-9 2-2-32,-1 9 0 0,-9 1-1 0,0 2 1 0,-4 1 3 15,-2 4-2 1,1 2 1-16,-1 2-3 0,0 5 2 62,-2 4 0-62,-6 4-1 0,1 8 0 0,-2 0 3 0,-5 6-3 0,2-3 0 0,-2-1 31 32,2-7-16-32,4-1-6 15,3-8-7-15,4-4-3 0,1-5 2 16,0-2 0-16,6-3-2 0,0-2-6 0,-3-2-10 0,2-2-8 0,-2-4-5 62,-1 2-13-46,-2-3-12-16,0-2 6 0,0 0-9 0,0-3-11 0,-1-2 19 0,-2-6-84 0,-3-5-107 0,-3-6-50 0</inkml:trace>
  <inkml:trace contextRef="#ctx0" brushRef="#br0" timeOffset="145518.0906">8861 14757 698 0,'0'0'0'0,"0"0"136"0,0 0-74 0,0 0-2 0,0 0 16 0,0 0-19 0,0 0-20 0,0 0-24 0,0 0-12 0,126-42-2 0,-109 54-280 16,-6 1-70-16</inkml:trace>
  <inkml:trace contextRef="#ctx0" brushRef="#br0" timeOffset="145759.8916">9400 15033 981 0,'0'0'0'0,"0"0"195"0,0 0-126 16,0 0-45-16,0 0-21 0,0 0-6 15,0 0-77-15,0 0 15 16,-32-68-5-16,26 68-25 0,2 0-49 15,1 0-87-15,1 0-125 0</inkml:trace>
  <inkml:trace contextRef="#ctx0" brushRef="#br0" timeOffset="146395.9585">9966 14420 667 0,'0'0'0'0,"0"0"24"16,0 0 5-16,0 0-20 0,0 0-5 0,0 0 0 16,0 0-1-16,0 0-3 15,0 0 0-15,-87 150 16 0,77-124-5 16,1 5-3-16,0 1-1 0,5 2 12 15,3 3 6-15,1-1-3 16,1-1 0-16,6-2 7 0,4-2-11 16,1-5-2-16,2-5 6 0,3-2-2 15,0-4-3-15,5-3-1 0,-1-5-2 16,-4-4 10-16,4 0 8 0,-3-3-6 16,-1 0 8 30,4-6 12-46,-2-1-12 32,4-6-8-32,-3-2-3 0,0-3-9 0,1-3-4 15,1-5-3-15,1-2-4 0,-1-1-1 0,1-3-1 0,-5-1 0 0,-7 1 0 0,-8 0-1 0,-3-1 0 16,-3-2 0-16,-8 3-6 0,-7 0 1 0,2 4 1 31,-2 3-7-31,-1 5 5 0,3 7-9 0,-6 3-20 0,2 6-25 0,-2 4-30 0,-1 2-43 0,-3 8-1 0,-1 8-108 47,-2-4-201-31</inkml:trace>
  <inkml:trace contextRef="#ctx0" brushRef="#br0" timeOffset="146688.4397">10368 14250 592 0,'0'0'0'0,"0"0"85"0,0 0-31 16,0 0 9-16,0 0-21 0,0 0-4 16,0 0-1-16,0 0-21 0,0 0 0 15,-160 277 7-15,126-217 1 0,1 4-5 16,-5 0-16-16,-5-6 2 0,-3 5-5 15,-4-6 0-15,1-1-22 32,3 0-1-32,1-6-27 0,4-1 6 0,3-8-3 0,4 0-80 0,4-6-67 15,2-6-196 1</inkml:trace>
  <inkml:trace contextRef="#ctx0" brushRef="#br0" timeOffset="147343.4819">11036 14536 812 0,'0'0'0'15,"0"0"68"-15,0 0-15 0,0 0-41 0,0 0-11 16,0 0 1-16,0 0-2 15,0 0 0-15,0 0 3 0,-240 276-2 16,181-197-1-16,-13 7 0 0,-3 1 1 16,-10 3-1-16,2-6 2 0,2 0-2 15,3-2 2-15,10-7-2 16,4-8 0 0,11-5-21-16,12-8-46 0,3-8-76 15,11-7-59-15,3-10-111 0</inkml:trace>
  <inkml:trace contextRef="#ctx0" brushRef="#br0" timeOffset="147789.4207">10530 15479 596 0,'0'0'0'0,"0"0"146"16,0 0-105-16,0 0 18 0,0 0-2 16,0 0-14-16,0 0 7 0,0 0 8 15,0 0-25-15,156-24-15 0,-134 28-13 16,-5 8-1-16,-6 4-4 16,-5 2 0-16,-5 1 0 0,-1 3 47 15,-1 0-29-15,-11 3-10 0,-1 0-3 16,-7 5-3-16,3-2 2 0,-2-2-3 15,1 2 0-15,3-4-2 32,5-2 2-17,5-3-1-15,5-2 0 0,1-4 0 0,9-1 0 0,3-2 2 0,2-1 0 16,2-3 0-16,0 1-1 0,2-2-2 0,-3 0-78 0,3-3-23 16,-5 0-33 46,-1-2-69-62,-1-4-37 0,-2-8-71 0</inkml:trace>
  <inkml:trace contextRef="#ctx0" brushRef="#br0" timeOffset="147927.5277">11064 15508 886 0,'0'0'0'0,"0"0"58"16,0 0-29-16,0 0-17 0,0 0-20 15,0 0 5-15,0 0 3 0,0 0 0 16,-60 121 10-16,59-85 1 0,1 1-1 15,6-4-8-15,6-5 1 0,1-5-6 16,2-7-29-16,2-6-21 16,1-4-29-16,1-6-62 0,-4 0-34 15,3-6-58-15</inkml:trace>
  <inkml:trace contextRef="#ctx0" brushRef="#br0" timeOffset="148100.6208">11187 15577 777 0,'0'0'0'0,"0"0"144"0,0 0-88 0,0 0-30 0,0 0-10 0,0 0 2 0,0 0 0 0,0 0-3 15,0 0 2-15,-29 311-9 0,22-270-6 16,5-3-4-16,0-1-118 16,2-7 10-16,2-2 3 0,1-3-41 15,1-3-46-15,-4-2 7 0</inkml:trace>
  <inkml:trace contextRef="#ctx0" brushRef="#br0" timeOffset="150117.026">22837 14185 701 0,'0'0'0'0,"0"0"60"0,0 0-15 0,0 0-19 15,0 0-24-15,0 0 1 16,0 0 3-16,0 0 14 0,-39 110 9 15,35-75 1-15,3 1 8 0,1 5-1 16,0-1-14-16,0 0-15 0,0 0-3 16,0 1-3-16,-3-4 1 0,0-3-2 15,0-5 0-15,1-2 0 0,-3-4 1 16,2-4-1-16,0-2-1 16,2-5 0-16,1-4 0 31,0-2-27-31,0-2-35 0,6-2-29 0,-2-2-32 15,2-1-127-15,1-10-107 0</inkml:trace>
  <inkml:trace contextRef="#ctx0" brushRef="#br0" timeOffset="150545.9552">23141 14366 645 0,'0'0'0'0,"0"0"35"0,0 0-12 15,0 0-19-15,0 0 0 0,0 0 0 16,0 0 8-16,0 0 28 0,0 0 14 16,-75 278-14-16,75-245-2 0,0-6 2 15,5-6-8-15,5-7-8 0,3-6-11 16,5-8 5-16,5 0 10 16,3-11 4-16,4-7 10 0,2-5 6 15,1-10-1-15,2-4-4 0,0-5 4 16,1-4 6 15,-4-1-13-31,-10-3-13 0,-8 1-19 0,-10 3-4 31,-4 3 0-31,-7 7-2 16,-6 6-1-16,-4 5-1 0,-4 8 0 0,-1 8-16 31,0 6-18-31,-3 3-53 0,-1 11-21 0,-2 7-44 0,3 4-47 0,0 4-24 0,6 1-106 0</inkml:trace>
  <inkml:trace contextRef="#ctx0" brushRef="#br0" timeOffset="150723.6819">23644 14747 920 0,'0'0'0'0,"0"0"206"0,0 0-150 0,0 0-22 0,0 0 4 0,0 0-16 0,0 0-18 0,0 0-1 0,-12-125 0 0,10 122-2 0,-4-1-1 0,3 3 0 0,2 1-124 16,0 0-29-16,1 4-96 0,0 2-136 15</inkml:trace>
  <inkml:trace contextRef="#ctx0" brushRef="#br0" timeOffset="151412.0023">24117 14241 654 0,'0'0'0'0,"0"0"116"16,0 0-64-16,0 0-22 0,0 0 2 15,0 0-2-15,0 0 3 16,0 0 6-16,0 0-10 0,5-19-10 16,-11 19-7-16,-3 2-9 0,-1 7-1 15,3-1 2-15,-1 10 1 0,-1 3-4 16,-2 8 0-16,1 5-2 0,1 6 2 15,0-2 0-15,2 5-1 16,5-4 0-16,-1-1 17 0,3 0-4 16,3-6-1-1,5-3-5-15,4-7-2 0,1-1-2 0,1-2 1 0,0-3-2 78,1-5 2-78,0-4 1 0,0-3 3 0,0-3 10 0,2 1 4 0,0-2-5 16,2-3-2 0,-1-3 3-16,2-7-3 0,3 0-4 0,-1-4-3 0,1-2-3 0,0-5-3 0,-1 0-1 0,0-4 2 15,0-4 6-15,0 2 8 0,-4-5-2 32,-6 0-8-32,-9 1-2 0,-5 1-3 0,-13 2 0 0,-2 8-4 0,-5 2 2 0,0 8 0 0,-2 7-40 62,-2 1-16-62,-2 5-47 0,0 5-79 16,0 4-21-16,1 0-126 0</inkml:trace>
  <inkml:trace contextRef="#ctx0" brushRef="#br0" timeOffset="151696.6845">24785 14727 907 0,'0'0'0'0,"0"0"208"0,0 0-125 15,0 0-29-15,0 0-44 0,0 0-8 16,0 0-1-16,0 0-2 0,0 0 2 16,-11-84 0-16,11 82-2 15,-3 2-83-15,2 0-27 0,-1 2-45 16,-2 2-55-16,3 0-190 0</inkml:trace>
  <inkml:trace contextRef="#ctx0" brushRef="#br0" timeOffset="152311.6798">25235 14236 515 0,'0'0'0'0,"0"0"55"0,0 0 48 16,0 0-15-16,0 0-38 16,0 0-6-16,0 0-3 0,0 0-19 15,0 0-5-15,-65-63 13 0,52 70 2 16,-3 2-5-16,7-2-12 0,2 5-3 16,3 2-2-16,4 3 3 0,0 4-5 15,8 3-3-15,7 4 0 16,1 1 1-16,6 1-2 0,0 2 2 15,4 1 0-15,1-1 3 0,-4 2-2 16,0-3-2 0,-8-3-1-16,-4 1 4 0,-2-3 12 0,-6 1 7 0,-3-2-11 15,0-2-10-15,-5-3-3 0,-5-2-1 16,-2-1 0 0,-6-6-2-16,1-2 0 0,-4-4-2 46,-1-5 2-46,1 0 0 0,-1 0-5 0,2-7-2 0,6-7 3 0,3 0 1 0,3-1 0 0,6-1 1 32,2 0-1-32,6-5 4 0,6-1 0 0,4-8 2 0,7-3 0 0,8-5 1 15,4-5 6-15,8-6 4 0,2-3 0 16,0-2 1-16,-5 0 37 0,-3 2-43 0,-11 8-3 16,-13 4-5-16,-10 8-2 0,-8 9-10 15,-17 4 9-15,-13 10-4 16,-9 5-11 31,-8 4-17-47,-1 7-12 0,-4 9-14 0,2 2-83 15,1 5-104 1,8 3-112-16</inkml:trace>
  <inkml:trace contextRef="#ctx0" brushRef="#br0" timeOffset="152805.213">25791 14793 1093 0,'0'0'0'0,"0"0"143"0,0 0-84 15,0 0-16-15,0 0-25 0,0 0-17 16,0 0-2-16,0 0-77 0,0 0 21 16,-31-22 1-16,27 22-14 0,3 0-70 15,-3-5-37-15,4 1-143 16</inkml:trace>
  <inkml:trace contextRef="#ctx0" brushRef="#br0" timeOffset="156363.855">26290 14345 588 0,'0'0'0'0,"0"0"159"16,0 0-98-16,0 0-39 0,0 0-14 16,0 0-2-16,0 0 5 0,0 0 13 15,0 0 2-15,-37-37-6 16,30 41-7-16,1 7-5 0,-2 7-2 0,-3 7-2 16,3 6-1-16,-1 2-1 15,5 3 2-15,-4 0-1 0,5-4 1 16,3 0-1-16,0-5 1 0,2-6 2 15,6-6 18-15,3-1 13 32,4-6 6-17,3-4 4-15,3-2-12 0,-3-2-1 0,3-3 0 0,2-7-4 0,0-5 8 0,1 0 9 47,6-5-16-31,-1-2-4-16,1-2-10 31,3-2-10-31,1 0-4 16,1-4-2-16,-5 3 2 0,-5-1-1 0,-4 0-1 0,-8 1 3 0,-6-5 1 0,-7 3 5 0,-11-2 0 0,-6 0-7 0,-3 3-2 0,-6 1-1 0,-1 7 0 0,-2 8-22 0,2 6-4 0,-2 6-14 0,3 1-26 15,0 11-10 1,4 4-34-16,3 5-58 0,4 5-8 16,0-2-95 30</inkml:trace>
  <inkml:trace contextRef="#ctx0" brushRef="#br0" timeOffset="158238.1025">27210 14432 655 0,'0'0'0'0,"0"0"78"0,0 0-38 16,0 0-32-16,0 0-4 16,0 0 1-16,0 0 6 0,0 0 8 15,0 0 8-15,-349 462 1 0,312-404-6 16,-2-1 3-16,-3-4-6 0,-1 1-7 47,1-2-8-47,0-4-1 0,1 2-2 0,5-4-1 0,-3-3 0 0,4-5 0 15,5 0-44-15,2-4-5 0,9-5-19 0,1 0-47 0,4-6-37 47,1-5-9-47,3 0-5 0</inkml:trace>
  <inkml:trace contextRef="#ctx0" brushRef="#br0" timeOffset="158697.2256">27032 15384 666 0,'0'0'0'0,"0"0"33"0,0 0 10 0,0 0-13 0,0 0-1 0,0 0 10 16,0 0 7-16,0 0 11 0,0 0-3 15,176-41-8-15,-148 41-18 16,-3 6-24-16,-7 5-3 0,-5 5 0 15,-10 1-2-15,-3 5 1 0,-7 2 0 16,-9-1 3-16,-8 3-1 0,-6-1-1 16,-2 2 0-16,-2-1 0 15,1-1-1-15,5 0 0 32,0 0 0-32,12 0 0 0,6-2-1 0,5 1 1 0,5-1-2 0,4-5 2 0,10 4 0 15,7-5 3 1,9 2-2-16,3-4 1 0,4-4-1 15,0-1-1-15,1-3 0 0,-2 1-149 0,-2-3 30 16,-5-1-34-16,-3-3-142 0,-5-2-42 16</inkml:trace>
  <inkml:trace contextRef="#ctx0" brushRef="#br0" timeOffset="159109.5482">27845 15361 887 0,'0'0'0'16,"0"0"-12"-16,0 0 18 0,0 0 18 15,0 0-20-15,0 0-2 16,0 0-3-16,0 0 0 0,0 0 1 0,-154 193 0 16,154-156 0-16,4-2 4 15,8-7-4-15,5-5 0 0,3-6 6 16,4-5-6-16,4-6 0 0,2-2-87 15,-1-4-26-15,1-1-19 16,-2-8-11-16,-4-4-18 0,-1-3 24 16,-1-7 55-16,-6-1 55 0,1-1 35 15,-5-3 81 32,-7-1 65-47,-1 4-30 0,-4 4-3 47,0 3 2-47,0 11-18 0,-3 7-11 0,2 7-16 0,-3 13-29 16,1 12 2-16,-6 9 10 15,-5 11-35-15,0 2-15 0,-3 6-7 0,0 3-1 0,2-1-2 0,3-3 0 0,1-7-2 0,5-7-102 63,2-2-81-63,0-5-87 0,0-8-201 0</inkml:trace>
  <inkml:trace contextRef="#ctx0" brushRef="#br0" timeOffset="173265.961">7170 6056 613 0,'0'0'0'16,"0"0"69"-16,0 0-20 15,0 0-5-15,0 0-24 0,0 0-4 0,0 0 6 16,0 0 1-16,-31-67-5 15,31 66-4-15,0 1 0 0,0 0-1 16,0 0-5-16,1 0-1 0,6 4-10 16,3 4 6-16,0 3 7 0,1 8 3 15,3 4 3-15,-2 3-3 0,1 2 1 16,1 4-6-16,-3-3-3 16,4 0-2-16,-1-3 0 0,-3-1-1 15,1-1 0-15,0-3 0 0,0-3-1 16,1-1-1-16,-2-1 0 0,0-4 2 15,-1-4-2 48,-3-2 2-63,1-3-2 0,-2-2 0 0,1-1 3 0,0-1 1 0,1-8 20 31,5-4 8-15,1-7-5-16,5-8 1 0,4-4-1 0,3-8 0 0,6-3 0 0,4-7-10 0,5-2-4 15,1-2-3 1,0 1-9-16,-5 8-2 0,-11 3-35 0,-10 9 4 0,-7 8-23 0,-6 11-42 0,-3 7-22 0,0 3 5 0,0 4-101 0,-4 1-160 0</inkml:trace>
  <inkml:trace contextRef="#ctx0" brushRef="#br0" timeOffset="174323.4059">7957 6260 342 0,'0'0'0'0,"0"0"27"0,0 0 1 16,0 0 23-16,0 0-7 0,0 0-1 15,0 0 12-15,0 0-16 0,0 0-8 16,-7 25 5-16,5-22-7 0,2 0-8 16,-1-1-3-16,1 1 5 15,0-1-6-15,0-1-12 0,0 0-2 16,1 1 0-16,2-1 3 0,-1-1 0 16,2-1 11-16,-1-9 18 0,4-2 0 15,-4-5-3-15,3-4 4 0,2-4-11 16,-2-4-7-16,3-3 5 15,-1-1-4-15,-1 1 3 0,4 0-9 16,-3 4-9-16,-1 4-2 31,1 8 3-31,-2 3 1 0,-5 7 2 0,2 1 8 0,-3 5-3 0,0 0-4 0,3 9-11 16,0 6 4-16,3 5 0 16,-1 4-2-16,0 4 5 0,0-3-3 46,-2 0-1-30,2-3 0-16,-1-4 0 31,-2-4-1-31,3-6 0 0,-1-5 0 0,2-3 0 0,1-5-1 0,1-9 5 0,0-9-3 0,6-6 4 0,-1-6-5 0,5-3 0 0,1-4 2 0,3-2 1 0,2 9 3 0,-3 3 1 32,0 10 3-32,-4 5-5 0,-6 11-3 0,0 6 1 0,-1 8-3 0,1 14 0 78,0 4 12-78,1 7-8 0,-2 7 0 0,-3-1-3 0,2 1 0 0,-1-2 0 15,-1-3-2-15,1-6-36 16,2-3-6-16,-3-4-19 0,3-3-30 16,0-3 4-16,-1-3-10 0,1 0-114 0,0-4-33 0,-2-1-102 0</inkml:trace>
  <inkml:trace contextRef="#ctx0" brushRef="#br0" timeOffset="175017.6735">8792 5886 237 0,'0'0'0'15,"0"0"119"-15,0 0-25 0,0 0 12 16,0 0-29-16,0 0-5 0,0 0 2 16,0 0-23-16,0 0-5 0,0-70-1 15,0 71-29-15,0 10-18 0,3 9 4 16,1 10 15-16,-1 5-13 16,1 5 7-16,-3-1-1 0,3 0 1 15,-1-5-2-15,0-2-2 0,2-7 0 16,2-1 0-16,1-2-5 0,-3-4-1 15,1 0 1-15,-3 0-1 16,2-6 0-16,-3-1 0 0,1 0-1 16,-2-4 0-1,-1 1 3-15,0-4-2 0,0 0 0 0,0-2 0 63,0 1-1-63,0-3 0 0,0 0 1 0,0 0-1 0,0-2 0 0,0-1-58 0,1-2-7 0,-1-1-9 0,0 1-39 0,0 2-37 31,0 0-89-31</inkml:trace>
  <inkml:trace contextRef="#ctx0" brushRef="#br0" timeOffset="175346.4718">8685 6370 476 0,'0'0'0'16,"0"0"85"-16,0 0-27 0,0 0-2 0,0 0 10 16,0 0 3-16,0 0 8 0,0 0-20 15,0 0 1-15,59-25 11 0,-40 24-15 16,1-1-7-16,1 2-7 15,1 0-19-15,-2 0-7 0,-1 2-5 16,2 1-5-16,-5-3-2 0,2 1 0 16,-2-1 0-16,0 0-2 0,-2 0 0 15,-1-4-6-15,-2-2-3 0,-1 3-24 16,-3-3-30-16,-2 2-10 16,-3-3-19-16,-2-1-13 0,0 0-58 15,-7-2-210-15</inkml:trace>
  <inkml:trace contextRef="#ctx0" brushRef="#br0" timeOffset="175616.7213">8843 5779 743 0,'0'0'0'0,"0"0"140"16,0 0-97-16,0 0-26 0,0 0-6 15,0 0-9-15,0 0 1 0,0 0-2 16,0 0 1-16,-84 174 0 16,64-142-1-16,2 0-1 0,2-5 0 15,1-3 0-15,5 0-90 0,2-5-6 16,3 0-100-16,1-3-79 0</inkml:trace>
  <inkml:trace contextRef="#ctx0" brushRef="#br0" timeOffset="177125.6089">24895 6586 262 0,'0'0'0'0,"0"0"70"16,0 0-30-16,0 0-9 0,0 0 8 15,0 0 9-15,0 0 10 0,0 0-3 16,0 0-4-16,27-55-9 16,-27 47-10-16,1 6-4 0,0 2 13 15,-1-3 1-15,0 3-8 0,0 0-8 16,0 0-7-16,0 0-11 0,0 0-4 15,0 0-3-15,0 4 2 16,0-1 1-16,0 2 1 0,0 1-2 0,0 5-2 16,0 1 0-16,4 7-1 15,-3 0 0-15,4 8 2 0,1 4-2 16,-2 2 0 15,-1 7 2-31,1-1-2 0,0 1 0 0,1-5 2 0,2 0-2 0,1-3 3 0,-2-9-3 16,2-1 3-16,1-4-3 15,-2-2 0-15,0-2 2 16,1-5-2-16,-2-4 3 0,1-2-1 0,-2-1 2 16,2 1 1-16,-2-3-1 15,0 1 4-15,-3 2 2 0,0-3-4 0,1 0-1 0,0 1-2 16,1 0-1-16,0 0 1 47,-1 0-2-47,1 1 0 0,-2-2-1 0,-1 0 0 0,3 1 3 0,-3-1-1 0,-1 0 0 0,0 0 0 0,0-1 1 15,0 1 1-15,2-3 4 16,-1 0 1-16,1-1 3 0,3-5 0 16,-3-1-1-16,1-1 5 0,4-5-5 15,-1-2-3 1,2 0-1-16,3-5 0 0,-1 0 1 62,4-3 4-62,-1-5 6 0,5-4 2 0,1 0-5 0,5-4-4 0,2-3-3 0,0 2-3 16,4 1-4-16,-2 2 2 0,1 6-4 16,-5 6 1-16,-4 4 0 15,-4 6 0-15,-6 5 1 0,-4 4-1 16,-3 3 0-16,-3 1-31 0,1 2-23 0,0 0-90 0,-1 5-22 0,0 9 27 0,0 3-129 0,0 2-97 16</inkml:trace>
  <inkml:trace contextRef="#ctx0" brushRef="#br0" timeOffset="177678.9168">25394 7092 426 0,'0'0'0'0,"0"0"123"0,0 0-45 0,0 0-32 0,0 0-17 0,0 0 0 15,0 0 2-15,0 0 11 16,18-38 10-16,-13 28-12 0,-1 0-3 16,4-5 2-16,0 1-11 0,0-3-7 15,0 1 4-15,4-5-1 0,-1-2-5 16,1 0-1-16,0-4-4 0,1-1 3 15,0 3-6-15,-2 3-8 0,1 5 2 16,-3 5-5-16,-1 4 0 47,-5 3 1-47,0 4-1 0,-2 0 2 0,-1 1-2 0,0 7 0 0,0 9-8 16,1 8 9-16,-1 5 4 0,0-1-6 15,-2 0-8-15,-3-4-4 0,5-4 4 0,-2-5 4 16,2-8 1-16,0-5 3 0,0-2-3 0,2-5 5 15,5-7 5 1,6-4-6-16,2-5 0 0,6-7 14 0,2-2 6 16,6-4 7-16,0-1-10 78,4-2-7-78,-1 0-2 0,-2 5-7 0,-4 4 0 31,-3 11-1-31,-4 3 0 0,-7 6 2 0,-7 3-2 0,1 5 0 0,-5 0 3 0,0 5-4 0,0 10 2 31,-1 3 3-31,-2 5-1 0,-2 4-6 0,-2 2-35 0,-2-4 5 0,3-1 3 0,-1-4-4 0,1-2-23 0,0 0-20 0,3-1-13 0,0 0-18 0,0 1-56 0,-3-2-81 0</inkml:trace>
  <inkml:trace contextRef="#ctx0" brushRef="#br0" timeOffset="178013.516">26077 6725 441 0,'0'0'0'0,"0"0"152"0,0 0-21 16,0 0-44-16,0 0-23 15,0 0-23-15,0 0-19 0,0 0 4 16,0 0-6-16,192-9-3 0,-180 23-6 15,-5 0 3-15,-6 5 4 0,-1 2 12 16,-10 1-17-16,-3 1-6 0,-7 3-1 16,-3 1-3-16,-3 4-1 15,-4 0-1-15,3 0 1 0,2-4-2 16,9-2 0-16,13-3 22 0,7-4-21 16,23-1 1-16,14-4-1 0,23-1-2 15,16-2-3 32,19-5-96-47,6-5-218 0</inkml:trace>
  <inkml:trace contextRef="#ctx0" brushRef="#br0" timeOffset="228494.8892">6093 11430 538 0,'0'0'0'0,"0"0"85"0,0 0-35 16,0 0-26-16,0 0-5 0,0 0 10 15,0 0-8-15,-7 40 1 0,7-28-5 16,0 2-2-16,1 2 4 0,1 0 1 16,3 3-10-16,-3 3-3 15,0 2 7-15,-2 0 5 0,0 3-3 16,0 1 1-16,0 4 0 0,-3-2-1 15,-3-2 7-15,2 0 1 16,-1-6-3-16,1 1-10 0,1-4-6 16,2-4-3-1,1-1-1 1,0-1 0-16,0-1 0 0,1-4-2 0,1 1 2 0,1-3 1 0,2-3-2 0,-2 3 0 31,-1-3-34-31,-1 1-16 0,0 0-6 0,2-4-5 0,-1 5-34 16,0-3-58-16,0-2-77 0</inkml:trace>
  <inkml:trace contextRef="#ctx0" brushRef="#br0" timeOffset="229114.7734">6433 11582 392 0,'0'0'0'16,"0"0"28"-16,0 0 17 0,0 0 6 15,0 0-7-15,0 0-5 0,0 0-4 16,0 0-14-16,0 0-8 0,-18 162 6 16,15-128 13-16,1 0 4 0,0 0-8 15,2 1-10-15,0-1-7 16,1-2 6-16,6-3-3 0,3-2 7 0,1-8-1 16,2 0-5-16,4-7-1 15,0-5-1-15,1-5 12 0,1-2 6 16,-1-9 9-16,4-5 5 0,0-6-8 15,0-5-1-15,3-4-2 16,-2-5-7-16,-1-2 3 16,-1-1-5-16,-3-3-7 0,-4 2-4 31,-8 1-4-31,-3 4-3 0,-3 4-5 0,-9 1 3 47,-1 11-2-47,-5 2-4 47,-1 8 2-47,2 5 5 0,-3 2-8 0,3 3 0 0,-2 8-23 15,1 7-36-15,0 6-30 0,2 1-36 16,2 2-47-16,3 0-53 47,4-4-141-32</inkml:trace>
  <inkml:trace contextRef="#ctx0" brushRef="#br0" timeOffset="229233.2123">6860 12041 674 0,'0'0'0'0,"0"0"133"0,0 0-35 0,0 0 8 0,0 0-23 0,0 0-29 0,0 0-27 0,0 0-19 0,-4-72-7 0,3 69-1 0,1 3 0 15,0 0-121-15,0 5-90 16,0-1-105-16</inkml:trace>
  <inkml:trace contextRef="#ctx0" brushRef="#br0" timeOffset="229749.5101">7248 11643 373 0,'0'0'0'15,"0"0"95"-15,0 0 7 16,0 0-14-16,0 0-15 0,0 0-4 15,0 0-52-15,0 0-7 0,0 0 0 16,-38 71 0-16,31-41 0 0,3 2-2 16,0 4-4-16,4-2-1 0,0 0-2 15,0-3 0-15,2-7 0 16,4-2 1-16,4-6 0 0,4-3 11 16,-1-4 15-16,4-3 0 0,-1-6 1 15,1-1 5-15,0-10 3 0,1-2 0 16,-2-6 2-16,3-4 2 0,-1-3 3 78,0-4-7-78,1-3-16 0,-4 0-1 31,-3-1 4-31,-6 3 5 0,-6 3-11 0,0 5-6 0,-7 5-5 0,-7 5-2 0,1 1-4 16,-2 8 0-16,2 1-2 0,-1 3-47 15,2 1-10-15,-1 7-27 0,0 5-49 0,0 1-13 0,0 3-57 0,1-1-221 0</inkml:trace>
  <inkml:trace contextRef="#ctx0" brushRef="#br0" timeOffset="230290.5732">7877 12058 747 0,'0'0'0'0,"0"0"118"16,0 0-46-16,0 0 26 15,0 0-41-15,0 0-33 0,0 0-12 0,0 0 8 16,0 0 4-16,-2-57-12 15,1 57-9-15,1 0-6 0,0 0-70 16,1 5 7-16,4 3-40 0,-1-1-69 16,-2-3-83-16,0-1-112 0</inkml:trace>
  <inkml:trace contextRef="#ctx0" brushRef="#br0" timeOffset="230762.3629">8082 11534 495 0,'0'0'0'15,"0"0"53"-15,0 0-9 0,0 0 31 16,0 0-11-16,0 0-8 0,0 0-16 16,0 0-6-16,0 0 7 15,152-77 4-15,-115 67-15 0,-1 3-16 0,-5 4-10 16,-3 3-2-16,-8 2-1 0,-6 5-1 16,-4 4 0-16,-3 0 19 15,-3 2 9-15,-1 1-7 0,-1 2-5 16,-2 1-9-16,0 2-6 0,0 6 2 15,-2-1-2-15,-2 3 0 16,0 3 0 0,0 4 0-16,1-2 5 0,2 2 3 0,-2 2-1 15,3-3-1-15,0 2-5 0,1-5-2 0,4-2 0 16,1-2 4-16,-1-5-3 0,2-5-1 31,-3-4 0-31,-2-1-29 0,0-4 3 0,-2-1-26 47,0-2-58-47,0-3-6 0,-6-1-62 0,-5-4-158 0</inkml:trace>
  <inkml:trace contextRef="#ctx0" brushRef="#br0" timeOffset="230884.8516">8292 11851 788 0,'0'0'0'0,"0"0"46"16,0 0 13-16,0 0-17 0,0 0-2 15,0 0 7-15,0 0-16 0,0 0-22 16,166 5-18-16,-135-2-132 0,-1 2-64 15,-4-3-299-15</inkml:trace>
  <inkml:trace contextRef="#ctx0" brushRef="#br0" timeOffset="231245.4644">9019 12014 882 0,'0'0'0'0,"0"0"57"0,0 0 45 15,0 0-4-15,0 0-32 0,0 0-26 16,0 0-18-16,0 0-18 0,0 0-1 16,34-44-2-16,-33 44-2 15,-1 0-81-15,0 0-28 0,0 3-61 16,0 3 0-16,0-1-58 0,1 1-96 15</inkml:trace>
  <inkml:trace contextRef="#ctx0" brushRef="#br0" timeOffset="231645.6296">9405 11419 678 0,'0'0'0'0,"0"0"144"0,0 0-34 0,0 0-46 0,0 0-39 0,0 0-15 0,0 0-3 15,0 0 0-15,0 0 2 16,-22 103-1-16,33-82-3 0,5-2 2 15,3-3-1-15,3-1 4 0,2-4 6 16,5 2 1-16,-2-2 7 0,6 0 4 16,-5 3-13-16,-2 1-9 0,-6 4-5 15,-6 1-2-15,-6 4-7 0,-5-2 7 16,-3-1 2-16,0 1 18 47,-3-3-8-47,-5-1-3 0,-1-4-1 0,-1 0-2 0,-2-2 1 0,0-2-2 0,1 0-8 0,-4-6-75 31,-2-2-4-31,-3-2-40 0,-5-3-3 0,-2-12-133 0,-6-7-245 0</inkml:trace>
  <inkml:trace contextRef="#ctx0" brushRef="#br0" timeOffset="231771.4232">9381 11481 872 0,'0'0'0'0,"0"0"86"0,0 0 29 16,0 0-70-16,0 0-21 0,0 0-12 15,0 0-11-15,0 0-2 0,0 0-219 16,415-178-93-16</inkml:trace>
  <inkml:trace contextRef="#ctx0" brushRef="#br0">27782 11841 483 0,'0'0'0'0,"0"0"19"0,0 0 17 15,0 0-28-15,0 0-6 0,0 0 5 16,0 0 13-16</inkml:trace>
  <inkml:trace contextRef="#ctx0" brushRef="#br0" timeOffset="236965.4539">28027 11928 667 0,'0'0'0'0,"0"0"24"0,0 0-31 0,0 0 9 0,0 0-2 16,0 0 0-16,0 0 13 0,0 0 8 15,0 0 15-15,-59 195 13 0,59-162-21 16,0-2-5-16,3-6-5 0,7-8-6 16,4-3-4-16,0-7-2 0,5-5 18 15,1-2 5-15,-1-2 13 16,3-5-3-16,0-9 5 0,1-5 0 15,3-6-6-15,0-2-2 0,1 0-1 79,0-2-12-79,-8-3-11 0,-2 2-8 0,-7 3 1 0,-7 0-2 0,-3 6-2 0,-10 2 3 31,-4 2-3-16,-4 5-1-15,-2 3 0 0,0 4 1 0,-1 2-5 0,2 5 5 0,2 3-2 0,-1 8-86 0,4 3 4 0,1 4-23 32,2 3-42-32,3 2-25 0,5-1-79 0,2-4-101 0</inkml:trace>
  <inkml:trace contextRef="#ctx0" brushRef="#br0" timeOffset="237158.9073">28456 12321 752 0,'0'0'0'0,"0"0"91"0,0 0-35 0,0 0-15 0,0 0-9 0,0 0-26 0,0 0-4 0,0 0 1 0,37-88 3 0,-36 84 1 0,0 4-6 0,-1 0-2 0,0 0-134 0,0 4-88 0,0-1-75 16</inkml:trace>
  <inkml:trace contextRef="#ctx0" brushRef="#br0" timeOffset="237707.9347">29013 11908 533 0,'0'0'0'0,"0"0"-4"16,0 0 34-16,0 0-7 0,0 0 4 0,0 0-1 15,0 0 4-15,0 0-5 16,0 0-11-16,-89 157 0 0,86-128 14 15,2 2-3-15,1-6-11 0,0 2 16 16,4-7-4-16,3-2-9 0,4-5 8 16,2-2 3-16,3-2 0 0,0-5 4 15,2-3 2-15,0-1 7 16,3-7 9-16,0-7-3 0,1-6 0 16,-2-5 4-16,6 0-18 0,-3-3-8 15,-2 2-6 16,-6-4-9-31,-6 4-6 0,-8-2-1 0,-1 2 1 0,-8 6-2 0,-5 4-3 0,-2 1 1 32,-4 9 0-32,-1 5-34 0,-1 1-17 0,0 10-27 0,2 2-51 0,-1 2-17 62,5 0-67-62,-1-1-253 0</inkml:trace>
  <inkml:trace contextRef="#ctx0" brushRef="#br0" timeOffset="238462.4545">27750 11844 607 0,'0'0'0'15,"0"0"74"-15,0 0-53 0,0 0-13 16,0 0 2-16,0 0 8 0,0 0 14 15,0 0-1-15,0 0-6 0,-49 249-3 16,49-209-4-16,0-5-14 16,0-2 0-16,2-5-2 0,0-1 0 15,0-6-1-15,2 1 0 0,-1-5 0 16,1-2-2-16,-1 0-81 0,1-4-45 16,0-3-73-16,3-1-271 0</inkml:trace>
  <inkml:trace contextRef="#ctx0" brushRef="#br0" timeOffset="239102.3272">29554 12340 815 0,'0'0'0'16,"0"0"141"-16,0 0-80 0,0 0-23 16,0 0-18-16,0 0-13 0,0 0-2 15,0 0-2-15,0 0-1 16,2-43-3-16,-2 40 0 0,1 3-33 0,1 0-74 16,4 0-20-16,-1 2-23 15,4 1-119-15,1 1-129 0</inkml:trace>
  <inkml:trace contextRef="#ctx0" brushRef="#br0" timeOffset="239748.2469">30322 11930 397 0,'0'0'0'0,"0"0"36"15,0 0 43-15,0 0-43 0,0 0 1 16,0 0 11-16,0 0-16 16,0 0-16-16,0 0 3 0,-18 3 6 15,18 5-2-15,0 2-4 0,0 5-3 16,8 5-1-16,4 5 2 0,3 1-1 16,3 6 0-16,0 1 12 15,1-1 0-15,0 3 9 0,-5-2 1 0,-2-1-15 16,-3-1-13-16,-5-3-1 62,-4-2-1-62,0-4 13 16,-5 1 15-16,-5-4-14 0,1-2-10 0,-3-2-4 0,-1-1-1 0,-2-2-4 31,-3-1-2-31,4-3 3 0,-1-4-3 0,-1-4 1 0,3 0 1 0,2-3 0 0,-2-5-2 0,4-4 0 16,5-1-2-16,3-4-7 15,1-4 3-15,9-4-1 0,9-3-3 0,5-6 6 0,3-5 2 0,7-4 1 32,3-1 0-32,3-5 0 0,-1 6 3 0,2 1-3 0,-8 7 14 0,-10 5-3 0,-7 8-6 62,-13 3 0-62,-2 7 0 0,-9 2 3 0,-7 4-7 0,-5 5-2 0,-4 1-49 0,-4 7-40 0,0 6-79 0,0 2-55 31,6 1-126-31</inkml:trace>
  <inkml:trace contextRef="#ctx0" brushRef="#br0" timeOffset="240019.5851">30881 12391 899 0,'0'0'0'0,"0"0"80"0,0 0-4 16,0 0-25-16,0 0-39 0,0 0-9 15,0 0-2-15,0 0-2 0,0 0-88 16,9-79-12-16,-8 71-41 15,1 4-120-15,0-3-187 0</inkml:trace>
  <inkml:trace contextRef="#ctx0" brushRef="#br0" timeOffset="240589.7172">31446 11786 687 0,'0'0'0'0,"0"0"39"0,0 0 9 16,0 0-12-16,0 0-39 15,0 0 6-15,0 0 0 0,0 0 0 16,0 0 1-16,-5 133-2 0,-2-99 12 15,0-3 11-15,3-4 4 0,4-5-7 16,0-2-2-16,4-7-11 16,3-1-2-16,4-1 0 0,1-5-4 15,6 2 3-15,2 0-2 0,2 3 8 16,3 4 5-16,2 3 0 0,-2 5 1 16,-2 0-4-1,-6 3 0-15,-5-1 2 0,-9 0-5 0,-2 0 4 0,-1-6 7 47,-5-1-2-31,-3-1-8-16,-2-8-4 0,3 0 1 0,-9-2-5 31,2-4 0-31,-6 2-1 0,-3-3-6 0,-1-2-30 0,-7 0-23 16,-5 0-45-1,-3-7-32-15,-1-4-98 0,-4-5-258 0</inkml:trace>
  <inkml:trace contextRef="#ctx0" brushRef="#br0" timeOffset="240710.0338">31470 11883 865 0,'0'0'0'0,"0"0"116"0,0 0-30 0,0 0-50 0,0 0-28 0,0 0-16 0,0 0-99 0,0 0-89 0,0 0-88 0,461-97-95 0</inkml:trace>
  <inkml:trace contextRef="#ctx0" brushRef="#br0" timeOffset="248708.7293">15192 12373 366 0,'0'0'0'0,"0"0"53"16,0 0-23-16,0 0-5 0,0 0-4 15,0 0-14-15,0 0-6 0,0 0 3 16,2-21 9-16,-2 21 10 0,0 0 5 16,0 5-8-16,0-3 0 0,0 3-2 15,0 1-1-15,1 1-3 0,4 0-2 16,-3 5-6-16,0 2 1 16,1 4-2-16,1 2-2 0,-2 7 1 15,-2-2-3-15,0 5 2 0,-2 0-1 16,-5 0-2-16,-1 2 0 0,2-1 2 15,0-2-2-15,2-2-3 0,-1-5 1 32,2 0 0-32,1 2 2 0,-1-4 0 0,1-1-2 0,0 1 2 47,2-3 0-32,0-5 0-15,4 1-3 31,4-5 2-31,1-1 2 0,3 2 6 0,3-3-2 0,-2 1-3 0,1-3 1 0,-1-1-1 0,5 0 4 0,-3-2 9 0,4-1 0 32,2 0 4-32,1-4 1 0,3 0-3 0,3-2 4 62,4 0-3-46,4 0-1-16,5 0-1 0,-2 2-7 0,3 3-1 0,2-2-4 0,-3 1-1 31,-2 1-2-31,-2-1 0 0,-2-1 0 0,-2 2 2 0,-4-2 0 16,-3 0 7-16,-1 1 2 0,-1-1-4 0,-1 1-3 0,-4-3-3 0,1 2-1 15,-1 0-1-15,-3 2 0 0,1 0 0 0,-3 1 1 0,-1 0-1 63,-3 0 0-63,0 0 3 0,0 1-3 0,-3 0 0 0,1 1 0 0,-4 1 7 0,0-3 4 0,0 3-1 0,-3-3-5 0,2 0-1 47,0 0-1-47,-1 0 0 0,0 0-1 0,0-2 1 0,0-1-1 0,-2-1 0 0,2-2 2 0,-2-3 3 0,0 0 13 0,2-4-1 15,-1 1-5-15,0-1 1 0,2-3-6 0,-1 0-6 16,3-3-1-16,1-5-1 62,-1 0-1-62,0-1 0 0,-1-2 0 0,1-4 0 0,-2 0-5 0,5 1-3 0,-5 1-1 0,2 0 5 0,-1 2 4 47,0 2 0-47,2-1 0 0,-1 4-1 0,2 1 2 0,-2-2-1 0,2 1 0 0,0 1 0 0,0-1 1 0,0 0-1 16,0 4-1 0,0-1 1-16,2 2 0 0,-2 3 0 0,0-1-6 0,-3 5-7 46,-2 3 0-46,-2 2 4 0,0-1 9 0,-4 3 0 47,-1 0-3-47,-2 2 3 0,1 0 0 0,-1-1 6 0,3 1 2 0,-2-2-2 0,3 3-6 32,-3-3 0-32,1 1 4 0,1 1-3 0,-3-1-1 0,-1 0 0 0,1 2 5 0,-6-1-4 0,-2 1 0 0,-4 0 0 15,-6-1 0 1,-2 1-1-16,-5 0 0 0,-5 0 0 0,-3 4 0 47,-1-2 0-47,-8 2 1 0,1-1 0 0,-3 2-2 0,-2-1 2 0,-1-1-1 0,4 1 0 31,-2 1 0-31,5-4 0 0,3 1 0 0,5-2 0 0,0 0-23 16,7 0-20-16,8 0-18 0,3 0-43 0,8 0-124 0,1 0-151 0</inkml:trace>
  <inkml:trace contextRef="#ctx0" brushRef="#br0" timeOffset="249868.6643">15577 12419 349 0,'0'0'0'0,"0"0"126"15,0 0-32-15,0 0-21 16,0 0-31-16,0 0-7 0,0 0-12 15,0 0-13-15,0 0-3 0,-20-16-4 16,20 21 0-16,0 3 2 0,0 4-1 16,0-1 4-16,1 4 2 0,3 1 4 15,-3 4-4-15,0 4-2 16,-1-2-4-16,0 6-1 0,0-3-1 16,0 0 1-16,-1-5-1 0,-1-1 0 15,-1-6 2-15,2-1-3 0,1-1 0 16,0-6 0-16,0 1 0 47,0-3-1-47,0 0 0 0,0-3 2 0,0 1-2 15,-1-1 9-15,0 0-6 0,-1 0 0 0,1 0-1 0,1-4-2 0,-1-1 0 0,-2-2 2 16,1 1-2-16,1-4 0 0,0-1 0 0,1-4 0 16,0-3 15 15,0-2 0-31,0-1-3 0,0-1-8 0,0 0-3 0,0-2 0 0,1 0 0 0,4 2 4 15,0-3-1 32,4 2-1-47,2 4 0 0,3 1 2 0,1 5 1 0,1 3 4 0,-1 0 11 16,1 3 5-16,1 2-4 0,-3 3-7 16,3 2-1-16,-6 0-6 15,-1 9-4-15,-1 2-3 0,-1-1 1 0,-1 5 3 0,-4-2-2 0,-1-1-1 0,-1 2 4 0,3-3-2 31,-4-2-2-15,0 1 2-16,0-6-2 0,0-1 0 47,-2 2 3-47,-1-4-2 16,1 0-2-16,-3-1 5 0,-1 0-4 0,-1-2-4 0,-1-4-13 0,1 4 3 0,2 1-8 0,0 0 2 0,4 1-7 0,-1 0 6 0,1 4 15 0,-2 8 3 0,-1-1-1 15,-1 2 3 1,3 2-1-16,-2 1 0 0,1 2 0 0,1 1 0 0,0 0 4 31,-2 0 3-31,4-1-2 0,0-3 4 0,5-2 2 0,4-3 3 0,4 0 0 16,-1-5-3-16,2 2-2 62,1-2-5-62,2-3-1 0,-2 3-2 0,2 1-2 0,-4 0-30 0,-1 0-42 0,-2 5-71 0,-6 0-65 16,-1 0-111-16</inkml:trace>
  <inkml:trace contextRef="#ctx0" brushRef="#br0" timeOffset="250518.2318">15646 12983 423 0,'0'0'0'0,"0"0"163"0,0 0-86 16,0 0-11-16,0 0-21 16,0 0-21-16,0 0-10 0,0 0-11 15,0 0 2-15,-9 31-4 0,7-6 0 16,1 4-1-16,0 6 0 0,1 6 3 15,0 1-4-15,0 5 2 16,0-6 0-16,0 3-1 0,0-3 0 16,2-3 1-16,-1 4-1 0,4-4 0 15,-4 0 2 1,1-1-2 0,0-5 0-16,-2 0 1 0,1-5-1 0,1-1 0 0,1-4 0 0,0-2 0 15,0-4-27-15,4-2-9 0,-2-3-32 16,1 2-14-16,-3-6-21 0,-2 1-74 15,0-2-33 1</inkml:trace>
  <inkml:trace contextRef="#ctx0" brushRef="#br0" timeOffset="251305.154">13762 13989 345 0,'0'0'0'0,"0"0"-23"15,0 0 56-15,0 0-19 0,0 0-7 16,0 0 7-16,0 0 22 0,0 0 5 16,0 0 13-16,-3-3 9 15,10 6 1-15,0-1-5 0,9 3-14 16,2-4-10-16,9 4-2 0,7 1 3 15,6-5-6-15,9 1 4 0,3 1 1 16,8-2-14-16,1-1-10 0,3 0-1 16,4 0-5-16,-1 1-3 0,3 4-1 78,-1-1 1-78,1 3-1 0,4 2 0 0,5-1 0 0,2 3-1 15,0-3 0 1,6 0 1-16,-2-3-1 0,4-2 0 0,1-3 3 0,3 2-3 0,3-2 0 0,4 0 0 0,3 0 0 0,3 0 3 16,5 0-1-16,0-3 2 0,3 3-1 15,-2-5-2-15,-1 1 0 0,-1-1-1 63,-3 0 0-63,-3-1 2 0,-1 0-2 0,-4 2 0 0,-5 0 1 0,-5 0-1 0,-3 0 0 0,-6 2 0 0,-6 0 0 15,-7 2 0-15,-6 0-1 0,-8 0-6 0,-6 0-5 0,-8 3-9 16,-7 2-12-16,-5-1-1 0,-4 0-4 0,-5 0-14 0,-5 2-8 0,-3 0-42 16,-3 1-99-16,-6 0-62 0</inkml:trace>
  <inkml:trace contextRef="#ctx0" brushRef="#br0" timeOffset="253012.6954">18282 13837 374 0,'0'0'0'0,"0"0"59"0,0 0 26 15,0 0-11-15,0 0-28 16,0 0-21-16,0 0-7 0,0 0 0 16,0 0 17-16,17-88 3 0,-24 88-16 15,-2 0-20-15,-3 0-2 0,-2 0 0 16,-1 1 2-16,2 1 7 0,-4 2 4 16,5-1-3-16,-3 2 11 0,2-3 0 15,2 4-5-15,-1 1 5 0,4 1-1 16,5 1-10-16,-1 2-8 15,4 2-2-15,1 1 0 0,9 4 0 16,6 1 0-16,0 0 0 0,5 1 0 16,3 2 2 15,0-2-1-31,0-1 2 0,-3 0 7 0,-4-1 4 0,-4-2-1 0,-5 1-1 0,-4-1 4 16,-3-2 5-16,-1-2 1 0,0 1 1 15,-7-6 6-15,-1 1-3 47,-4-3-4-47,1-2-7 0,-5 0-10 0,-4-3-2 0,-3 0-2 0,-4 0 1 0,0-4-1 0,1-2 0 16,0-4 1-16,1-2-2 0,1 0 0 31,2 2 0-31,3 1-111 0,-2 2-54 0,-2 3-2 16,-1 1-199-16</inkml:trace>
  <inkml:trace contextRef="#ctx0" brushRef="#br0" timeOffset="258869.6855">16197 14140 293 0,'0'0'0'15,"0"0"120"-15,0 0-3 16,0 0-47-16,0 0-21 0,0 0 3 15,0 0-9-15,0 0 4 0,0 0-7 16,23-75-6-16,-23 70 0 0,0 2-4 16,0 3-9-16,0 0-2 0,-6 3-15 15,2 9-4-15,-1 5 0 16,-1 5-4-16,-1 4 4 0,4 6 0 16,1 2 0-16,1 2 13 0,1-1-1 15,-1 2 4-15,1-2 0 0,0-1-7 16,0 2-1-16,-2 0-6 0,-1 2 0 78,0 4 0-78,-3-1-1 47,1 1 0-47,-3-3 1 0,1 0-2 0,1-5 0 0,2-6 0 31,0-1 0-31,2-7 0 0,1-2-13 0,1-5 7 0,0-5 1 63,0 3-12-48,0-7 0-15,0-1 2 0,3-1-9 0,0-1-7 0,-1 3-33 0,0-4-69 0,-2 2-39 0,0-2-121 0</inkml:trace>
  <inkml:trace contextRef="#ctx0" brushRef="#br0" timeOffset="259712.5466">15995 15097 463 0,'0'0'0'0,"0"0"4"15,0 0-3-15,0 0 53 0,0 0-29 16,0 0-4-16,0 0 4 0,0 0 16 16,0 0-1-16,83 25 8 0,-67-18 13 15,-2 5-24-15,-2 2-15 0,-1 1-12 16,-3 1-6-16,-5-2 4 0,-1 0 11 16,-2 1-6-16,-1-3-5 15,-5-1 0-15,-2 3-5 0,-3-3 1 16,-2-1-1-16,-5 1-2 0,-1 0 1 15,-1 1-2-15,-6 1 0 16,6 2 0-16,-3-1 0 16,2 2 0-16,6-2 0 15,3 3 0-15,6-4-2 0,5 1 2 16,1-2 0-16,2-3-1 0,7-1 1 62,6-6 0-62,0-2 0 0,5 0 1 0,3-9-1 0,2-2 23 0,5-6-2 0,1-4-8 0,1-2-2 47,-2-2-2-47,-3 0 0 0,-2 2 2 0,-7 4-1 0,-4 6 11 0,-9 4 7 0,-1 4 13 16,-4 3 17-16,3 2-31 0,1 10-23 0,-1 4 7 0,3 5-5 0,-1 5-2 16,3-2-3-16,0-1 0 0,1-2 1 0,0-2-2 0,5-3 0 0,-1-3 3 15,0-1-2 1,-1-5-2-16,3-2-7 0,-3 0-31 47,2 0-29-47,2-1-30 0,-2 1-7 0,1-3 10 31,0 5-55-31,-1-4-95 0,-2-1 5 0</inkml:trace>
  <inkml:trace contextRef="#ctx0" brushRef="#br0" timeOffset="260745.9525">16220 14959 425 0,'0'0'0'16,"0"0"56"-16,0 0-22 0,0 0-15 16,0 0-16-16,0 0 15 0,0 0 12 15,0 0-1-15,-167 61 2 0,136-38-5 16,2 2 0-16,-4 1 5 16,2 5-16-16,5 3-12 0,1 2-2 15,2 4 1-15,3 4 0 0,3 0-1 16,3 4 12-16,9 1 12 0,2 2 6 15,3-2-8-15,8 1-2 47,5-4-9-47,3-3-5 0,1-2-5 0,5-5 2 0,3-2 2 0,4-5-4 0,3-4 0 0,0-6 0 32,-1-7 1-32,1-7 30 0,-3-5 17 0,-2-4-3 0,-1-6 30 15,4-7-28-15,1-6-24 0,-1-9-8 16,5-7-7-16,0-9-5 0,1-4 0 0,2-3 0 15,-4-2 8 1,-2-1 22-16,-5 1-10 0,-6-1-16 0,-6-2-7 47,-10 3 2-47,-5 1-3 0,-10 6-2 0,-11 6-17 0,-8 8 7 0,-8 5 0 0,-10 12 2 0,-5 12 2 0,-9 7-21 0,-6 17-32 31,-2 11-68-31,-3 11-99 0,-6 5-166 0</inkml:trace>
  <inkml:trace contextRef="#ctx0" brushRef="#br0" timeOffset="262257.9251">13901 14102 283 0,'0'0'0'0,"0"0"24"0,0 0 18 0,0 0 3 16,0 0 30-16,0 0-1 16,0 0-13-16,0 0 3 0,11-12-22 15,-11 12-15-15,0 0-12 0,-1 0-7 16,1 0-4-16,0 0 3 0,0 0-2 16,0 0 1-16,0 0 2 15,0 3-4-15,0 1 5 0,0 7 27 16,0-1-19-16,0 0-7 0,0 2 2 15,-2 1-6-15,1 2-3 0,0 3 0 16,1 4-1-16,-3 1-2 0,0 5 0 16,1 4 2 31,-4 1-1-47,1 7-1 0,-2 0 0 0,-1 3 8 15,1 1 10-15,-1 4 0 0,3-4-5 0,0 0-7 16,3-6-1-16,-3-1-3 0,1-3-2 15,3-1 0-15,-1-3 2 0,-2-2-1 0,3 0 0 0,-4-4 1 0,2-2-2 0,-3-5 0 16,1 2 3 15,0-7-3-31,2 1 0 0,2-4 1 0,0-3-1 0,1-2 0 0,0-2-19 0,3-1-2 0,5 1-14 47,0-1 2-47,1 0-20 0,-2 2-93 0,-2 2-110 0</inkml:trace>
  <inkml:trace contextRef="#ctx0" brushRef="#br0" timeOffset="314699.5848">18606 13978 252 0,'0'0'0'0,"0"0"125"0,0 0-65 0,0 0-3 15,0 0 15-15,0 0 8 0,0 0-20 16,0 0-11-16,1-31-1 0,-1 30-21 16,0 1-6-16,0-1-6 0,0 1-7 15,0 0-3-15,0 0-6 16,2 2 2-16,2 4 12 0,-2-1-4 15,1 3 3-15,-1 1 6 0,0 0 6 16,0 3-1-16,-1 2-2 0,-1 3-6 16,0 0-3-16,0-1-6 15,0-2-2-15,-3 1-2 63,2-4 0-48,1-2-3-15,0-2 2 0,0-1 0 0,0-1-1 0,3-2-1 0,-1 0 1 16,-1-3 0-16,2 0 5 0,-1 0 3 0,1 0 14 0,0-5-5 0,2-1-5 16,2 0-5-16,2-2-2 0,-3-1-2 0,1-1-1 0,3 1 0 0,1 1 0 15,-5 1-3-15,1 4 2 0,-2 3 2 16,0 0-4-16,-1 3 2 0,2 6 6 0,-2 3-1 31,2 1-4-31,-1 2 0 0,0-7-2 0,0 3 0 0,0-7 3 47,1 0-3-47,0-4 0 16,1 0 2-16,2-4 0 0,0-3 2 31,2-4 0-31,0-3 7 0,2-1 12 0,0-2 0 16,0-1 5-16,1 3-3 0,-4 1-9 0,-1 4-14 15,-4 5 1-15,1 2-2 63,-1 3-2-63,0 0-65 0,-2 0-12 0,4 0-42 15,-2 1-5-15,3 1 4 0,-1-1-85 0,-3-1-40 0</inkml:trace>
  <inkml:trace contextRef="#ctx0" brushRef="#br0" timeOffset="314801.8336">19085 13943 405 0,'0'0'0'0,"0"0"151"0,0 0-98 0,0 0-10 0,0 0-4 0,0 0-4 0,0 0 1 0,0 0 8 0,0 0-17 0,-14 121 3 0,14-108 4 0,0-4-8 0,0 0-10 0,0-4-9 15,1-3-5-15,0 1 1 0,2-2-3 16,-2-1 0-16,-1 0-79 0,1 0-9 16,-1-4-11-16,0-5-62 0,0-3-112 15</inkml:trace>
  <inkml:trace contextRef="#ctx0" brushRef="#br0" timeOffset="314897.6768">19094 13943 557 0,'0'0'0'0,"0"0"124"0,0 0-108 0,0 0-14 0,0 0-4 0,0 0-279 0,0 0-31 0</inkml:trace>
  <inkml:trace contextRef="#ctx0" brushRef="#br0" timeOffset="315216.972">19396 13512 574 0,'0'0'0'0,"0"0"217"0,0 0-121 15,0 0-42-15,0 0-40 16,0 0-24-16,0 0 12 0,0 0-2 16,0 0 0-16,-19 113 29 0,16-77 5 15,2 1 2-15,1 5-11 0,0-5-6 16,2 1-6-16,-2-1-4 0,0-3-6 15,1-1-2-15,-1-1 1 16,0-6-1-16,0 0-2 0,0-3-14 16,0-3-3-16,0-2-23 31,0-2-18-31,0 0-33 0,0-4-27 0,0 1-32 0,0-6-82 0</inkml:trace>
  <inkml:trace contextRef="#ctx0" brushRef="#br0" timeOffset="315635.6331">19335 13937 536 0,'0'0'0'0,"0"0"228"0,0 0-152 0,0 0-46 0,0 0-24 0,0 0-12 15,0 0-26-15,0 0-16 0,0 0-25 0,189 69-29 16,-174-66-34-16,0-2 36 0,-2-1 11 15,1-1-16-15,-2-3 54 16,0-2 18-16,-2 0 6 0,-2-1 28 16,1-2 65-16,-3 0 69 0,0-1-31 15,-5 1 8-15,0 3-3 0,-1 0-12 16,0 1-10-16,0-1-23 0,-2 2-12 16,0 0-5-16,-4 2-11 0,0 1-21 15,-3 1-11-15,-2 0-4 0,-1 6 0 16,1 5 1-16,0 0-1 15,-1 4 0-15,3-1 16 0,5 1-5 16,1 3-2-16,3-1 1 0,2 0 1 16,6-1 1-16,3-1-3 0,4-2-2 15,-1-2-4-15,-1-5-1 16,3-1-2-16,1-2 0 0,-3-3-54 16,3 0-20-16,-3-6-41 15,-1 0-35-15,0-3-59 47,0-4-58-47</inkml:trace>
  <inkml:trace contextRef="#ctx0" brushRef="#br0" timeOffset="316045.5874">19885 13364 668 0,'0'0'0'0,"0"0"163"0,0 0-118 0,0 0 25 0,0 0-47 0,0 0-16 0,0 0-2 16,0 0-3-16,0 0-3 0,20 383 0 15,-22-320 2-15,-1-7 0 16,0-6-1-16,0-4 3 16,2-9-3-16,-2-3 0 0,-1-5 2 15,1-5-2-15,3-7 0 0,0-4 0 0,0-8 0 63,2-5-6-63,6-3-14 0,-1-9 1 15,2-5 15-15,7-2 2 0,-3-2 3 0,6 6 1 16,-2 5 23-16,0 4 22 0,-1 6 11 16,-1 4-5-16,0 7 4 0,-2 3-27 0,-3 4-16 0,0 3-9 0,-5 1-2 0,2-2 1 0,-4-1-8 0,0 2-24 0,5-3-37 15,-3-1-56-15,2 1-94 31,-2-5-162-31</inkml:trace>
  <inkml:trace contextRef="#ctx0" brushRef="#br0" timeOffset="320673.542">15668 13752 273 0,'0'0'0'0,"0"0"30"0,0 0 15 15,0 0-25-15,0 0-12 0,0 0 14 16,0 0-3-16,-11-19-6 16,11 14 2-16,0 4 2 0,0-3-3 15,0 0 14-15,0 0-1 0,1 1 7 16,-1 0 14-16,0 2-3 0,0-3-7 15,0 4-6-15,-1-1 1 16,1 0 3-16,0 1-7 0,-1 0-21 0,1 4-4 16,0 4-2-16,0 1 1 15,0 4 0-15,0-2 0 0,3 4 2 16,3 0 0-16,-2-1 12 0,1 2 4 16,-1-2-4-16,-3 4-9 0,0-1-4 31,0-1 0-31,-1 2-3 0,0-1 0 0,-2-2 0 0,1 2-1 31,0-2 0-15,0 0 8-16,1-4-2 0,-1 0 7 0,1 0-1 0,0-3-3 0,0 0 5 0,4-1-4 15,-2-3-2-15,2-1 2 0,-1 0 3 63,-2-3 3-63,0 1-1 0,-1-1 3 0,3 0-1 0,-3 0-7 0,0-2-2 0,2-2-4 0,-2 1-3 0,3-2 0 0,-1 4-2 0,-2-4-1 15,1 1-16-15,-1 1-24 32,1 2-18-32,2-2-25 0,1 0-52 0,2 3-58 0,0-3-137 0</inkml:trace>
  <inkml:trace contextRef="#ctx0" brushRef="#br0" timeOffset="416574.7233">12148 17380 445 0,'0'0'0'16,"0"0"229"-16,0 0-128 16,0 0-15-16,0 0-8 0,0 0-35 15,0 0-23-15,0 0-17 0,-15-49 2 16,-4 54-1-16,-1 3-4 0,-7 6 0 16,-3-2 13-16,-1-1 10 0,-7 3 10 15,-2-3 6-15,-3 0-7 16,-7 2-14-16,-1-6-2 0,-6 4 2 15,1-4-6-15,2 0-8 0,2-1-4 16,3-1 0-16,1-4 1 0,6 4-23 16,2-5-23-16,7 0-23 31,4 0-9-31,4-3-18 0,11-5-43 16,-4 2-88-16,2-2-47 0</inkml:trace>
  <inkml:trace contextRef="#ctx0" brushRef="#br0" timeOffset="417229.1687">8789 17408 358 0,'0'0'0'16,"0"0"46"-16,0 0 39 0,0 0-40 16,0 0-7-16,0 0 14 0,0 0 22 15,0 0-26-15,0 0-16 16,-182 54-3-16,160-40 1 0,0 6-3 16,3 4-12-16,1 0-8 0,3 9-2 15,4-2 1-15,2 0 1 0,6 2-5 16,-1-5-3-16,4 3 1 0,10 0 0 15,1 4 0-15,7-6 40 16,0-6-6-16,5-4 18 31,5-7 1-31,3 0-15 0,-1-4-16 0,4-2-15 32,-3 0-4-32,0-6-3 0,-6 0 0 15,-4 0-44-15,-2 0-42 0,-2-3-14 0,2-2-41 0,-4-3-141 0,-3-7-50 16</inkml:trace>
  <inkml:trace contextRef="#ctx0" brushRef="#br0" timeOffset="417611.3899">9042 17506 563 0,'0'0'0'0,"0"0"216"0,0 0-166 16,0 0 7-16,0 0-5 0,0 0-18 15,0 0-10-15,0 0-6 16,0 0-2-16,52 325 6 0,-62-296-2 16,1-8-9-16,-2-4-6 0,1-4-1 15,-1-10 0-15,0-3-2 0,2-2-4 16,6-12-23-16,-2-5 6 0,4-9 14 16,2-6-4-16,6-7 2 15,12-2 0-15,5-4 14 16,5 1 20-16,6 5 31 0,4 6-2 0,-4 14-43 31,-1 8-11-31,-3 10 0 0,-9 7-4 0,-6 14-13 47,-1 7-42-47,-2-1-40 16,-1 1-41 15,0-9-44-31,-5-6-161 0</inkml:trace>
  <inkml:trace contextRef="#ctx0" brushRef="#br0" timeOffset="417840.3354">9448 17431 475 0,'0'0'0'0,"0"0"173"15,0 0-81-15,0 0-31 16,0 0 7-16,0 0-6 0,0 0-14 15,0 0-10-15,0 0 2 0,57 177 9 16,-44-137-5-16,0-8-13 0,-1 0-24 16,-1-1-4-16,1 0-2 0,-4-6-1 15,1-1 0-15,-1-1-34 0,2-7-51 16,0 1-8-16,-1-9-22 16,1-3-44-16,0-4-39 0,1-2-41 15</inkml:trace>
  <inkml:trace contextRef="#ctx0" brushRef="#br0" timeOffset="418043.2634">9791 17636 430 0,'0'0'0'0,"0"0"268"0,0 0-104 0,0 0-81 0,0 0-55 0,0 0-22 0,0 0 6 0,0 0-4 0,-64 126 6 0,40-79 8 16,0 4 2-16,-2 2-7 15,-7 7-12-15,-1 0-4 0,-3-1-1 0,-4 0 0 16,0-2-11-16,2-3-1 15,6-3-7 1,6-5-8-16,2-7-14 0,8-6-31 0,1-4-54 16,5-8-133-16,5-10-104 0</inkml:trace>
  <inkml:trace contextRef="#ctx0" brushRef="#br0" timeOffset="418578.6154">9827 17639 759 0,'0'0'0'0,"0"0"0"0,0 0-43 0,0 0 59 0,0 0-10 0,0 0 5 0,0 0-1 0,0 0 21 16,0 0 11-16,9 354-4 0,-8-291-5 16,-1 1-14-16,0-4-6 0,0-3-11 15,-2-3 0-15,-1-6-1 32,-4-6 0-32,-2-3-1 0,-3-5 0 0,0-9 3 0,0-5-2 0,1-8-2 15,4-9-3 16,2-5-2-15,2-12-42-16,0-14-11 0,0-11 43 31,3-9 4-31,0-11 10 0,9-9 1 0,7-8 2 16,9-5 12-16,3-4 14 0,7 1 17 0,7-1 16 0,0 5-11 0,1 6 4 0,0 3 7 0,0 9-6 0,-1 10-14 0,-3 13-6 0,-7 17-18 16,-9 13-13-16,-11 9-5 15,-9 11-3-15,-3 5 6 0,-5 8 2 16,-10 15 2 46,-4 8-3-62,-6 6 0 0,-5 2-3 0,2-3-34 0,-3-6-14 0,1-5 0 0,5-5-5 0,0-5-16 0,5-6-24 32,1-6-35-32,5-7-162 0</inkml:trace>
  <inkml:trace contextRef="#ctx0" brushRef="#br0" timeOffset="418869.417">10388 16967 661 0,'0'0'0'0,"0"0"50"16,0 0 23-16,0 0 7 0,0 0-30 16,0 0-26-16,0 0-18 15,0 0 14-15,0 0 2 0,2 144 2 16,10-79-3-16,-1 4-8 0,-1 2-8 15,1-1-3-15,0 2 1 0,-2 0 1 16,-2-4-2-16,-2-4 0 47,-3-12-2-47,-2-11 0 0,0-5 0 0,0-10-63 0,0-5-1 31,0-7-33-31,0-8-17 0,-1-5 33 0,-1-1-12 16,-3-16-179-16</inkml:trace>
  <inkml:trace contextRef="#ctx0" brushRef="#br0" timeOffset="419222.7309">10378 17433 581 0,'0'0'0'0,"0"0"145"16,0 0-115-16,0 0-1 0,0 0-24 15,0 0-5-15,0 0 0 0,0 0 0 16,0 0 2-16,101 194 0 0,-74-181 25 16,3-5 7-16,0-8-2 0,-1 0 1 15,2-6 10-15,0-2-8 16,-3 3-21-16,-4 2 0 0,-4 3 9 15,-5 5-12-15,-5 13 1 0,-5 6 17 16,-3 2-13-16,-2 4-9 16,0 2-3-16,0-6-2 0,0-2-2 62,5-8 0-62,8-8-6 0,6-6 3 31,-1-5 3-31,2-14 0 16,-1-11 7-16,1-5-1 0,-4-2 13 0,-7 2-1 0,-6 1-6 0,-7-1-7 0,-12-2-3 0,-6 11-2 16,-6 2 0-16,-3 11 0 0,1 11-36 0,-3 3-55 0,-1 19-96 0,2 7-193 15</inkml:trace>
  <inkml:trace contextRef="#ctx0" brushRef="#br0" timeOffset="441388.8528">15274 13416 148 0,'0'0'0'0,"0"0"-36"16,0 0 62-16,0 0 60 0,0 0 45 16,0 0-5-16,0 0 12 0,0 0-51 15,0 0-27-15,0-23-4 16,8 7-10-16,3-3-9 0,2 0 6 15,0-8-12-15,7 2 4 0,1-1 12 16,0-1 2-16,-1 7-14 0,-2 1 7 16,-4 4-4-16,-1 6-7 0,-3 4-6 15,-2 5-11-15,-2 0-10 16,-1 9-3-16,0 3 4 0,1 6-1 16,-2-1-2-16,3 2 1 0,-2-4-2 15,3-3-1-15,3-2 0 0,0-2 2 16,5-3-2-16,3 1-58 0,5-3-72 15,6-3-145 1,-5 0-229-16</inkml:trace>
  <inkml:trace contextRef="#ctx0" brushRef="#br0" timeOffset="483589.4662">14117 15187 590 0,'0'0'0'0,"0"0"125"0,0 0-60 16,0 0-9-16,0 0-11 0,0 0-1 15,0 0-4-15,0 0 9 16,-79-161-4-16,58 139-14 0,-4 1-1 15,-4-1-4-15,-5-1-9 0,-1 3 0 16,-1 0-5-16,-3 2-7 0,3 3-4 16,-5 0 1-16,-3 3-1 15,-6 1-2-15,-2 5 2 0,-7 5 0 16,-6 1-1-16,-2 11-1 0,-5 5 1 16,-1 2 0-16,-2 2 0 0,5 3 1 15,2 2-1 1,4 4 0 31,6 2 2-47,7 2-4 0,6 3 4 15,5 6-2-15,3 5 0 0,3 7-1 0,5 6 3 32,5 0 14-32,11 5 10 0,9 3-7 0,6 0 5 15,13 5-8 1,11 1-6-16,7 1-1 0,11-2 2 78,4-4-8-78,7-3-2 0,6-7 2 16,3-1-2-16,4-8-1 0,0 0 0 0,4-6 1 15,-1 1-1-15,-2-2 0 16,2-5 2-16,3-2-3 0,2-6 2 0,6-2 1 0,2-5-3 0,-4-2 2 0,-2-1 0 0,-9-4-1 0,-5-2 0 31,-4-5 1-31,-5-4-1 0,-4-5 0 0,-6-5 2 0,-2-8-2 0,-4-5 0 0,1-8 5 0,1-7-5 0,0-6 0 63,0-9 4-63,-4-3-5 0,-5-3-12 0,-8-5-5 0,-8-3-5 0,-9 0 19 15,-3-3 2-15,-4-2 0 0,0-3 4 31,-5-1-1-31,-7-1-2 0,-5 0 2 0,-1-3 4 0,-4 1-5 0,-11-2 0 0,-8 1 3 47,-10 0-4-47,-14 1 2 0,-5 6-1 0,-6 11 0 0,-3 12-1 0,2 13 1 0,-2 12 0 0,-5 16-47 0,-5 6-18 47,-10 20-96-47,-10 10-26 0,-14 12-92 0</inkml:trace>
  <inkml:trace contextRef="#ctx0" brushRef="#br0" timeOffset="506326.903">13255 15468 61 0,'0'0'0'15,"0"0"109"-15,0 0-76 16,0 0 4-16,0 0 3 0,0 0 0 16,0 0 17-16,0 0 2 0,29-31-1 15,-29 28-4-15,0-1-13 0,0 1-10 16,0 2 2-16,-3-2-18 0,1 3-10 15,2 0-4-15,-1-2 1 16,-1 1-2-16,2 1 0 0,0-4 0 0,0 3 1 16,0-2-1-16,0 2 7 15,0 1 6-15,0-1 19 0,0 0 2 16,0-1-4-16,-2 0-6 0,1 1-7 16,-1-2-4-16,2 1-2 15,-1 1-1-15,1 1-4 0,-1 0-5 16,1 0 1-16,0 0-3 0,0-2-3 15,0 2 4-15,0 0 0 0,0 0 0 16,0 0-3-16,0 0 3 0,0 0 0 16,0 0 0-16,0 2 1 0,0-2-1 15,-1 0 0-15,1 1 6 16,0-1-2-16,-1 2 1 0,1-1-3 16,-3-1-2-16,3 0 0 0,0 2 0 15,0-2 0-15,0 1-1 0,0-1 2 16,1 0 0-16,1 3 2 0,-1 0-2 15,0-2-1-15,0-1 0 0,-1 0 2 16,0 0-2-16,0 0 4 16,0 2 8-16,0-1 8 0,0-1 3 15,0 0-4-15,0 0 3 0,0 0-3 16,0 0-3-16,0 0-4 0,0 0-1 16,0 0-5-16,0 0-2 15,0 3-3-15,0 2-2 0,0 5 0 16,0 5 2-16,0 2-1 0,0 5 0 15,1 3 0-15,-1 2 2 0,2 2-2 16,1 1 0-16,1 3 13 16,1 4 0-16,1-3 1 0,-4-2-9 31,2-3-2-31,1-3 0 0,-2-4-2 0,0-3-1 0,2-6 0 31,-1-4 5-15,1-3 2-16,0-3 8 0,-2-2-3 0,-1-1 3 0,2-1 3 0,-2-8 13 0,6-7-5 0,-1-8-13 0,0-5-2 15,3-6-4 1,0-5 0-16,2-3 0 0,2-1 1 0,1 3 6 47,-2 4 0-47,2 6-7 47,-4 4 1-47,-4 3-4 0,1 2-3 0,-1 3 2 0,-2 3-2 31,-1 0-2-31,0 7-3 0,-2 1-26 0,0 3-50 0,0 5-25 16,-2 0-62-16,0 11-34 0,0 3-73 0</inkml:trace>
  <inkml:trace contextRef="#ctx0" brushRef="#br0" timeOffset="506898.1823">13575 15613 471 0,'0'0'0'0,"0"0"222"0,0 0-123 0,0 0-21 0,0 0-42 16,0 0-19-16,0 0-16 0,0 0 6 16,0 0-6-16,-1 55-1 0,-5-24 0 15,1 0 2-15,2-1-2 16,-1-3 0-16,1-3 2 0,1-2 4 15,-2-6 4-15,1 2-1 0,0-4 5 16,2-3-5-16,-2-4-3 0,-1-2-4 16,2-3 1-16,1-2-1 0,0 0 4 15,1 0 12-15,-1-1 7 0,1-6 2 16,0-5-26-16,0-5 1 16,0-4 2-16,1-2 3 0,7-1 0 15,-1-7 1-15,3-1 7 0,-1-2 1 16,4-2 2-16,2 2 3 31,1 2-1-31,-1 4 1 0,3 2 1 16,-5 5-1-16,1 1 10 0,1 4 3 0,1 2-2 0,-2 3-5 0,1 3-6 15,-1 5-15-15,-6 2-6 78,3 1 0-78,-2 4 2 0,-1 3-3 16,3 7 2-16,-7 1 5 0,-2 3-5 16,0 2 4-1,-2-3-1-15,0 2-4 0,0-5 0 0,0 4 5 0,-4-5-5 0,0 1 0 0,-7 2 5 32,0-1-7-32,-5-2-4 0,-2 2-11 0,-2-3-8 0,2-4 6 0,-2 2-6 0,0-4-12 0,2-3-16 31,2 2-21-31,4-2-62 0,6-3 5 0,3 0-24 0,3-3-119 0</inkml:trace>
  <inkml:trace contextRef="#ctx0" brushRef="#br0" timeOffset="507750.3827">13792 15927 255 0,'0'0'0'0,"0"0"132"0,0 0-66 0,0 0-17 0,0 0-17 0,0 0 4 16,0 0 19-16,0 0 10 0,0 0 8 16,4 27 21-16,-4-29-34 0,0-3-37 15,0-2 4-15,0 0 1 0,0 1-11 16,0-1 2-16,0-1 4 0,0 2-2 15,0-1-4-15,0 3-2 16,0 2-7-16,2-1-4 0,0 0 4 16,-2 0-6-16,2 2-2 0,-2-1 0 15,0 2 5-15,0-1-6 0,0 0 2 16,1-1 2-16,-1-2-3 0,0 4 0 16,0 0 8-16,0-2-8 15,0-1 0-15,0 0 7 0,0 1-4 16,0 1 2-16,0-2 1 0,2-2 3 15,-1 0 0-15,3-2-2 0,-3 1 0 16,2-3 2-16,1-2 1 0,-1 1 1 16,1 0-2-16,-1 0-1 0,3-3-2 47,-1 0 6-47,2 1-3 15,-2-2 0-15,1-2 0 0,-1-2-1 0,3-1 5 0,2 0 5 0,0-2-6 16,1 2-5-16,2-3-1 0,-1 3-2 15,3 0-1-15,-3 5 3 0,-1-2 0 0,-2 0 5 0,-1 7 2 16,-3 1-5-16,-1 0-2 0,-2 7 1 16,-2-1 0-16,0 2-4 0,1 0 0 15,-1 0-6-15,0 0-6 0,1 3 7 16,0 5 4-16,2 2-2 0,-1 2 1 31,2 1 2-31,-2 2-4 0,2 2 2 0,0 4 0 0,-2 0-1 31,0 4 0-31,0 1 1 0,-2 1-2 0,0-1 2 16,0-1 0-16,0-2-1 0,0 0 0 0,0-8 1 0,0-1-1 16,0 3 0-16,0-5 1 62,1 1-1-62,2-2 0 0,-3-2-1 16,2-3-4-16,-2-3 6 0,0-2-2 0,4-1-4 0,-1 1 5 0,2-1 0 15,-2 0 3-15,4-5 0 16,3-6 0-16,4-4-3 0,2-6 0 0,4-1 3 0,3-5-3 0,0-2 3 16,1-3 1-16,1-2-3 0,-1 3 3 0,-3-1-3 0,-6 8-2 15,-4 5 2-15,-6 4 0 0,-4 6-1 0,-1 2-22 32,-3 3-15-32,-5 4-47 0,0 1-58 0,-2 9-57 46,-5 2-136-46,0 0-203 0</inkml:trace>
  <inkml:trace contextRef="#ctx0" brushRef="#br0" timeOffset="511593.4233">12405 17029 333 0,'0'0'0'0,"0"0"106"0,0 0-27 15,0 0-27-15,0 0-5 0,0 0 25 16,0 0 23-16,0 0-41 0,0 0-30 15,16-12-5-15,-20 21 10 16,2-1 1-16,1 5 6 0,1 1-7 16,0 4-3-16,6 1 4 0,2 6-3 15,-1 2-4-15,1 4 3 0,-2 5 1 16,-1 2-13-16,0 0-3 0,-2 5-1 16,1-2-5-16,-3-1-2 31,2 6 0-31,-2 6 0 0,-1 1-3 0,1-1 0 62,-1-4 4-62,1-8-4 0,0-3 0 0,1-2 2 0,0-6-3 0,-2-4 2 0,0-4 0 32,0-3-1-32,1-1-1 15,0-5 0-15,-1-2-17 0,1-2-5 0,-1-1-6 0,0-3-10 0,0-4-12 0,0 0-24 0,0-7-43 0,0-5-98 0,-3-3-48 0</inkml:trace>
  <inkml:trace contextRef="#ctx0" brushRef="#br0" timeOffset="512144.7635">12309 17473 614 0,'0'0'0'0,"0"0"260"0,0 0-140 0,0 0-20 0,0 0-6 0,0 0-34 0,0 0-21 0,0 0-26 0,0 0-10 0,283-17-2 0,-257 23 0 0,0-6 0 0,-4 3 0 0,1-3-2 16,-3-2 2-16,-2-5 2 0,-3 3-2 15,-3-3 2-15,-3 2-2 16,-2 3 0-16,-4-3 2 0,-3 5 3 16,0 0 3-16,0 0-2 0,-2 11 1 15,-1-1-6-15,-2 7 0 0,0 7-2 16,1 5 0-16,-1 11 0 15,1-2 1-15,1-1-2 0,1-4 2 0,2-4 0 63,0 0-2-63,3-5 1 47,5-8-1-47,2-5-2 0,7-5 4 0,0-6-1 0,4 0 0 0,4-15 0 15,2-8 9 1,0-2 5-16,-2-4 3 0,0-4-3 0,-3 0 2 0,1-4-5 0,-5 4-4 0,-2 7 2 16,-7 8-5-16,-4 9 0 0,-2 7 1 0,-3 2 3 0,1 11-2 0,2 5 5 0,-1 9-7 0,0-1-3 0,-1 4-2 0,2-2 2 0,1-4-2 78,3-1-28-78,-2-1-23 0,-2-5-8 0,2-3-42 0,-4 1-14 0,1-5-14 31,1-4-44-31,1-2-36 0,0-2-17 0</inkml:trace>
  <inkml:trace contextRef="#ctx0" brushRef="#br0" timeOffset="512555.2475">13291 17458 676 0,'0'0'0'0,"0"0"229"16,0 0-142-16,0 0-21 0,0 0-23 16,0 0-9-16,0 0-9 15,0 0-13-15,8 1 4 0,-5 14 12 16,-1-2-1-16,-2 12-4 0,0 8-10 15,0-1-5-15,0 5-2 0,0-8-2 16,0-6-1-16,0-2-2 0,1 0-1 16,-1-2 0-16,0-4 3 0,0 2-4 15,0-8 2-15,-2-2-2 0,0-3-9 16,-1-3 4-16,2 0-3 16,1-1 4-16,0 0 3 0,0-8-2 15,0-4-1-15,6-7 6 0,4-2 1 16,5-3 1-16,5 0 4 0,3 2-2 15,1-2 0-15,1 5 8 16,-5 3 9-16,0 7-2 0,-8 9-14 16,-2 12-5-16,-5 5 0 31,-4 8 4-31,0 2-3 0,-1 2-1 0,0 2-1 0,-2-1 0 0,-2-1-20 0,0-2-3 16,4-3-15-16,0-3-49 15,0 1-21-15,0-9 2 0,0-2-53 16,5-3-10 62,2-5-1-78,1-3-56 0</inkml:trace>
  <inkml:trace contextRef="#ctx0" brushRef="#br0" timeOffset="512994.0197">13633 17564 578 0,'0'0'0'0,"0"0"92"0,0 0-29 0,0 0-7 0,0 0-21 0,0 0 17 0,0 0 8 0,0 0-32 0,0 0-7 0,28 69 7 0,-25-38-1 15,0-6-9-15,1-1 7 0,-1-1-7 16,0-5-7-16,-1 2-2 0,0-1-1 16,0-1-3-16,-2 0-3 15,0-4 0-15,0 1 1 0,0-6-1 16,0-3 0-16,0 0 0 0,-1-4-1 15,0 1 1-15,-1 0 0 0,0 0-4 16,0-1-1-16,-2-2-1 0,0 0 2 16,3 0 3-16,-1 0 0 0,2-5-2 15,0-3 2-15,0-4 1 16,0-1 1-16,6-4 3 0,5-6 2 16,8 2 3-16,3-4 7 0,4-1 1 15,3 2 2-15,-1 1-3 16,0 4 10-16,-4 9 9 0,-2 3-15 15,-7 7-17-15,-1 2-5 0,-5 5 0 16,-3 5 2 0,-6 6 0-16,0 5 0 0,0 1-1 15,0 3-2-15,-5-2-10 0,1 2 1 0,2-3-12 0,-2-5 0 16,3 0-9 31,-2-8-20-47,3-2-13 0,0 1-32 0,0-6-30 0,4 0-30 0,2-4-74 15,0 0-121-15</inkml:trace>
  <inkml:trace contextRef="#ctx0" brushRef="#br0" timeOffset="513343.932">14220 17670 712 0,'0'0'0'0,"0"0"142"0,0 0-77 0,0 0-32 0,0 0 1 0,0 0-7 0,0 0-10 15,0 0-4-15,-8-43-7 0,2 47-1 0,-3-1 0 0,4 5 0 0,-2 1-2 0,-3 2-2 16,3 6 1-16,-3-3-2 16,4 4 0-16,-1-2 0 0,1 0 0 15,5 6 0-15,-2 0 0 0,2 1-2 16,1 1 2-16,0-4 0 0,5-3 0 16,1-1-1-16,3-2 1 15,4-3 4-15,0 0 1 16,5-3 12-16,3-2-1 0,-1 0-4 0,2-4-6 47,-2 2-4-47,-3-4-4 0,-4 5-11 0,-2-5-10 0,-3 2 11 0,-3 0 7 0,3-2-1 0,-6 0-28 0,1-4-20 15,-2-1-25 1,-1-2-95-16,0-4-108 0,0-3-41 16</inkml:trace>
  <inkml:trace contextRef="#ctx0" brushRef="#br0" timeOffset="513536.3658">14335 17717 813 0,'0'0'0'0,"0"0"80"0,0 0-76 0,0 0 0 0,0 0 4 0,0 0-3 16,0 0-2-16,0 0 1 15,0 0 2-15,-74 164 1 0,67-148-7 16,5-5 0-16,-2-1 1 0,3-1-2 15,0-2-10-15,1-4-5 0,0-2-12 16,0 0-46-16,0-1-63 0,4-1-51 16,0-7-48-16</inkml:trace>
  <inkml:trace contextRef="#ctx0" brushRef="#br0" timeOffset="513787.4802">14717 17094 814 0,'0'0'0'0,"0"0"87"0,0 0-49 15,0 0-23-15,0 0-10 0,0 0-1 16,0 0 6-16,0 0 21 0,0 0 6 16,-67 335-11-16,66-266-9 15,1-4-13-15,0 2-3 0,2-10-2 16,2-13-20-16,3-2-14 0,0-6-15 15,-3-4-9-15,3-2-25 16,-4-3-28 0,-2-5 11-16,2 0-44 0,-3-4-60 0</inkml:trace>
  <inkml:trace contextRef="#ctx0" brushRef="#br0" timeOffset="515778.0978">7996 17204 690 0,'0'0'0'0,"0"0"-15"0,0 0 40 15,0 0-11-15,0 0-4 0,0 0 16 16,0 0-11-16,0 0-3 16,0 0 10-16,-15 417 4 0,15-334 1 15,0-6-11-15,0-3-6 0,0-9-1 16,3-5 0-16,3-4-2 0,3-11 4 15,1-2 2-15,5-5-4 63,-1-5-1-63,7-1 2 0,5-3 1 0,6-2 7 31,7-4 5-31,6 0 4 0,8-6 5 16,6-1-17-16,5-5-10 0,4 0-3 0,6 2 0 15,2-2-1-15,4-2-1 0,1-1 0 0,5-4 3 0,2 0-3 16,3-2 0-16,0-1 2 0,2-1-3 0,5 0 2 0,1-5 7 0,3 0-1 0,3-2 4 0,2 0-6 0,6 0-4 0,5-4 3 16,4 3 0 46,-2-1-2-62,4 1 1 0,1 1-4 0,-2 0 2 0,1 1 0 0,-3 3-1 0,-2 3 0 31,2 0-2-31,-7 2 2 0,2 4-10 0,1-4-1 0,0 0-28 0,4-2 39 16,1 0 0-16,2 0 0 0,1 0 0 0,2 0 0 0,1 0 0 0,-2 0 0 0,-1 1 0 0,-2 5 0 0,-4 2 4 16,-1 0-4-16,-3 5 0 0,0-2 2 62,-2 1-2-62,3-3 0 0,-4-2 0 0,2 1 0 0,0-3-1 0,-3 1 0 31,2 0 2-31,-4-2-1 0,-6 1 0 0,-4 1 0 16,-3 1 0-16,-5-1-1 0,-3-2 2 0,-6 0 0 0,-2 0-2 0,-3-2 2 16,-7 0-1-16,-3-2 0 0,-6 0 3 0,-4 0-1 0,-5-1-1 0,-6-2 1 78,-3-5-1-78,-6-1 0 0,-3 1 0 0,-2 0 0 0,-3-2-2 0,-4 0 2 0,-4-4-1 0,-2-1 1 31,0-4-1-31,-6-2 0 0,1 0 0 0,-2-4 2 16,-2-3-2-16,1-4 0 0,-1-4 0 0,1-3 1 0,-1-5-1 0,2-3 0 0,1-3 0 0,-2-5 2 0,4 0-3 15,-1-3 1-15,-3 1 0 0,-1 1 0 0,-2 3 1 16,-3-1-1-16,-5-7-5 0,0 5 4 16,-4-1-6-16,-1 6-1 0,0 6-3 46,-1-6-12-46,-1 4-2 0,2 0 7 0,-4 2-4 16,-2 6 5-16,0 1 3 0,-1 4 4 0,0 0 5 0,2 4 3 16,-2 4 1-16,0 4 1 0,1 4 0 0,-5 1 0 0,1 0 0 15,-2 4 0 17,-1-1 1-32,1 3-1 0,-3 2 7 0,5 2-5 0,-4 0 0 0,1 2-1 0,-2 0-2 0,-2 3 2 62,-5 2 0-62,3 0-1 0,-5 0 0 0,-6 0 0 0,-1 3 0 0,-3 1 8 16,-3 1-6-16,-2 2-2 0,-4 0 0 0,-2 1 2 0,-6-1-2 0,-4 2 0 15,0 0 1-15,-4-3-1 0,-1 2 0 0,-7-3 2 32,0-1 3-32,-5 3 11 15,2-4 6-15,-5 2 2 0,1-1-5 0,0-1-8 0,-1-2 2 47,2 1-6-31,-2-1-4-16,-1-1-3 0,-2 2 0 0,-2-1 4 0,-5-1-5 0,1 4 2 0,1-4-1 0,-3 0 0 0,2 0 0 0,0 0 1 31,-1-4-1-31,0 0 0 0,2 1 1 0,0-1-1 0,1 0 0 0,-1 0 0 0,2-1 0 0,-2 0 0 16,-2 2 0-1,4-1 0-15,-1 0 1 0,-1-2-1 0,4 1 0 16,-3-1 0-16,1 0 0 15,2 5 0-15,-2 0 0 0,-2 1 1 0,-1 0-1 47,-3 0-1-47,0 0 2 0,1 0-2 0,-1 0 0 0,1 0 1 0,-2-2 0 0,1 2 0 0,-2 0 0 32,-2 2 0-32,1 3 0 0,-4 0 0 0,1 0 0 0,0 2 0 0,1 0 1 15,4-2-1 1,1 2 0-16,2-1-1 0,0-2 0 0,1 0 2 0,-2 4-1 78,2-1-1-78,-1 2 2 0,0-2 0 0,-2 2-1 0,0 0 0 0,1 0 0 0,4 0 0 0,3-2 0 31,5-1 21-31,8-2-18 0,8 0 3 0,6-3-4 16,8 0-1-1,6-1 0-15,7 0-2 0,7-2-7 0,8-1-22 0,8 2-26 16,6 0-32-16,7 1-47 0,5-2-64 0,7-1-275 0</inkml:trace>
  <inkml:trace contextRef="#ctx0" brushRef="#br0" timeOffset="516499.9641">13184 16226 471 0,'0'0'0'0,"0"0"174"0,0 0-67 16,0 0-36-16,0 0-29 0,0 0-12 16,0 0 1-16,0 0 2 0,19-70-12 15,-30 70-14-15,-3 6-5 16,-7 11-2-16,-5 9 0 0,-5 9 2 16,-2 9-2-16,-4 10 0 0,-5 3 1 15,1 4 7-15,1-6 13 0,5-4 24 16,8-4 1-16,8-5-30 15,8-5-14-15,5-3-1 0,4-2 3 32,2-7-3-32,0-2-2 0,5-2-33 0,3-8-47 0,2-1-75 0,2-2-99 62,0-5-163-62</inkml:trace>
  <inkml:trace contextRef="#ctx0" brushRef="#br0" timeOffset="527978.1822">13902 8268 202 0,'0'0'0'0,"0"0"75"0,0 0-35 0,0 0-17 15,0 0 17-15,0 0 24 16,0 0 8-16,0 0-28 0,705-12-29 16,-592 5-4-16,1-4-1 0,3 4-5 15,-1-3-2 1,0 0-1-16,-2 3-1 31,-3 2-2-31,-10 3-106 0,-10 0 27 0,-12 2 26 0,-12 0 13 47,-9 2 35-47,-14 1 11 16,-14 1 53-16,-12 3 1 0,-8-4-7 0,-10 2-24 31,-13 0 31-31,-11 0-27 0,-10-1-23 31,-10 0-6-31,-10-1-1 0,-8-2-4 0,-11-1-35 16,-9 0 23-16,-8-3 8 0,-9-2 5 15,-7 2 0-15,-5-2 0 0,-4 4 2 63,-3 1 6-63,0 0 6 0,5 6 2 0,10 1 2 0,11 0 8 0,21 0 9 0,14 1-4 0,17-2-14 0,12-2-12 31,12 1-3-31,14-4-2 0,11 0-35 0,17 2 20 0,16-1 9 0,18-2-14 16,17 0 11-16,16-5 8 0,13 1 1 0,11 1 2 15,1 2 19-15,9 1 3 0,1 0-4 0,1 1-7 0,-2 4-6 0,-6 2-3 63,-9 0 0-63,-14 4-2 0,-13 1 0 0,-9-1 0 0,-11 4 1 0,-14-3 1 0,-17 0 16 0,-11 1-1 31,-16 1-8-31,-8-3-2 16,-19 3 24-16,-15-1 1 31,-12-1-14-31,-18 0-13 0,-13 0-2 0,-13 0-5 0,-12-4-2 0,-10 3-6 63,-6 0 3-63,-5 4 1 0,-2 3 5 0,1 2 0 0,1 1 0 0,11 1 0 0,11-3 0 0,16-1 0 0,16-2 5 0,17-5-5 31,19 1 0-31,16-2 2 0,16-2-2 15,13 1-11-15,18-4 14 0,15 1-2 0,15-2 1 16,12-3-2-16,13 2 0 0,12-3 0 0,9 2 0 0,9-1 0 0,4-1 0 0,3 0 1 63,0-1-1-63,-10-2 0 15,-8 1 0-15,-16 1 9 0,-17 1 7 0,-15-1 7 0,-21 1 13 0,-18 0-7 16,-14 1-13-16,-9 6-3 0,-25 0 30 0,-20 4-27 15,-18 3-11-15,-23-1-2 0,-18 5-2 0,-17 2-1 0,-12 3 0 32,-6 3 3-32,-6 4-3 0,2 1 0 0,12 0 0 0,22-6 0 0,37-3 0 0,36-6 0 15,37-6 0-15,33-1-21 0,38-9-19 0,36 0-56 0,36-11-4 0,30-2-34 0,19-1-164 0</inkml:trace>
  <inkml:trace contextRef="#ctx0" brushRef="#br0" timeOffset="554497.0252">31893 8287 558 0,'0'0'0'0,"0"0"159"16,0 0-109-16,0 0-16 0,0 0-6 16,0 0 17-16,0 0 0 0,0 0 16 15,-417-30 0-15,341 23-15 0,-4 0-15 16,-2 1-4-16,0 1-20 47,-3 3-4-47,1 0-4 0,0-2 2 0,0 2 1 0,-4 1-2 0,-3-2 0 0,-1 1-1 0,1 0 1 31,3 2 1-31,2 0-1 0,9 0 0 16,4 3-18-16,10 1-2 0,8 1-9 0,7-1-6 15,8-1-7 1,9 0-9-16,10-1-21 0,8 3-29 0,8-1-98 0,5 2-69 15</inkml:trace>
  <inkml:trace contextRef="#ctx0" brushRef="#br0" timeOffset="554882.4054">31715 8663 444 0,'0'0'0'0,"0"0"71"0,0 0 55 0,0 0-23 0,0 0-58 0,0 0-23 0,0 0-16 15,0 0 1-15,0 0 12 0,-68 7 7 16,31-6 2-16,-9-1-1 0,-15 0-4 16,-7 0-3-16,-11 0 9 0,-12 0-2 15,-4-1-7-15,-4-3 2 16,-3-5 2-16,-1 3 5 0,0-4-5 15,-6 0-12-15,5 1-10 16,1 2-2-16,4-4 0 0,15 3 3 0,8 0-3 16,13 1 1-1,13 1-1-15,7 5-30 0,15-1-5 63,9 2-9-63,8 0-43 0,10 3-20 0,3 5-52 0,15 0-41 0,7-5-73 0</inkml:trace>
  <inkml:trace contextRef="#ctx0" brushRef="#br0" timeOffset="555297.4763">30618 7750 719 0,'0'0'0'0,"0"0"-49"0,0 0 67 0,0 0-11 15,0 0 0-15,0 0-4 0,0 0 1 16,0 0 1-16,0 0 10 16,-455 253 11-16,355-220 12 0,-3 5 7 15,-1-1 0-15,5 1 10 16,6-1-28-16,5 3-18 0,8 2-4 16,5-2-5-16,13 5 0 0,11-2-1 15,20 0 1-15,16 0-2 0,18 1 8 16,25 0 4-1,22 2 2-15,18 1 3 0,19 1-9 47,15-2-3-47,10-2-6 0,0-10-467 0</inkml:trace>
  <inkml:trace contextRef="#ctx0" brushRef="#br0" timeOffset="565723.7365">7531 9183 403 0,'0'0'0'0,"0"0"102"15,0 0-48-15,0 0 7 0,0 0 28 16,0 0-31-16,0 0-19 0,0 0-20 16,1-15-15-16,-4 23 5 0,1 5-1 15,-1 3 4-15,0 1 3 16,-1 4 5-16,0 1 4 0,0 1 1 16,-1 2 4-16,-2 2-5 0,-1 1 2 15,0-1 5-15,-3 2-5 0,0-4-8 16,0 2-2-16,0-3-7 0,2-2-4 31,2-1-3-31,2-3-2 0,1-3 0 0,2-1 2 0,1-3-2 16,1-2 0-1,0-1-28-15,0-2-10 0,0-4-20 47,0 4-31-47,1-3 2 16,5-1-27-16,1-2-74 0,4-5-69 0</inkml:trace>
  <inkml:trace contextRef="#ctx0" brushRef="#br0" timeOffset="566107.7037">7700 9390 507 0,'0'0'0'0,"0"0"94"0,0 0-11 0,0 0-24 0,0 0-34 0,0 0 8 0,0 0 7 0,0 0 5 0,0 0-8 0,-74 119-10 15,65-92-8-15,2-2 2 16,4-1-5-16,0-5-1 0,3-2-2 16,0-4-3-16,5-4-3 0,3-3 7 15,3-2 8-15,1-4 3 0,5 0-9 16,1-6 1-16,4-4 2 0,2-6 4 16,2-4-3-16,0-3-3 15,3-4 1-15,1-4 4 47,-2-1-1-47,0-2-2 0,-8-1-7 0,-5 4-2 0,-10 2-4 0,-5 8-1 0,-5 5-1 0,-6 6 0 0,-1 5-2 0,-5 4-2 31,0 1 0-31,-1 9-31 0,2 4-35 0,4 2-25 63,5 1-51-63,0 1-64 0,3-1-48 0,1-1-178 0</inkml:trace>
  <inkml:trace contextRef="#ctx0" brushRef="#br0" timeOffset="566328.757">7969 9656 531 0,'0'0'0'0,"0"0"205"0,0 0-80 0,0 0-29 0,0 0-29 0,0 0 9 0,0 0-11 16,0 0-28-16,0 0-13 0,50-96-11 16,-49 90-6-16,-1 5-4 0,0 1-4 15,0 0-12-15,-1 4-51 16,1 7-15-16,1-3-30 0,5 2-76 16,0-3-219-16</inkml:trace>
  <inkml:trace contextRef="#ctx0" brushRef="#br0" timeOffset="567269.6101">8545 9446 433 0,'0'0'0'0,"0"0"62"0,0 0-23 15,0 0-9-15,0 0 8 0,0 0 6 16,0 0 2-16,0 0-16 16,0 0 3-16,-33-4 4 0,28 4-10 15,-1 2-18-15,-2 3-7 0,-3 6-1 16,-1 3 2-16,-1 0 2 0,-2 8 1 16,1 3-1-16,2 1 4 15,2 1 6-15,3 0 4 0,2 0 1 16,5-5-4-16,0 2-8 0,4-5 10 15,6-2-5 48,1-4-2-63,2-3 1 0,4-1 4 0,-1-5 5 31,1-2 6-31,1-1-5 0,1-1-2 0,0-3 5 0,2-7-7 16,1-5-1-1,1-4 4-15,4-4-1 16,0-5 3-16,1 0 6 0,0-2-6 16,-4-2-3-16,-4 4-5 0,-7 0-4 47,-9 6-5-47,-4 3-4 0,-3 3 3 0,-9 5-4 15,1 7 0-15,-2 3-1 16,-1 1 0-1,1 5-54-15,-2 9-21 0,4 3-44 0,3 1-56 0,1 0-67 0,2-4-113 0</inkml:trace>
  <inkml:trace contextRef="#ctx0" brushRef="#br0" timeOffset="567382.6084">8909 9760 903 0,'0'0'0'16,"0"0"167"-16,0 0-80 0,0 0-43 16,0 0-32-16,0 0-9 0,0 0-3 15,0 0 0-15,0 0-27 0,22-60-26 16,-22 60-99-16,0 0-5 0,3 0-31 15,6 0-148-15</inkml:trace>
  <inkml:trace contextRef="#ctx0" brushRef="#br0" timeOffset="567879.611">9166 9456 522 0,'0'0'0'0,"0"0"24"0,0 0 8 16,0 0-4-16,0 0-9 0,0 0-5 15,0 0 16-15,0 0 1 0,0 0 3 16,60-11 10-16,-44 8-2 0,0 1-14 15,-4-1-10-15,-1 1-3 16,1 0-8-16,-4 2-2 0,0 0-3 16,-2 0-3-16,0 3 2 0,-1 0-1 15,-1 1 0-15,1 2 0 0,-1-2 2 16,2-1-2-16,-2 3 1 0,-3-3-1 16,1 0 0-16,-1 3 1 15,0-1 1-15,-1 1-3 0,0 2 2 16,0 2 1-16,0 3 6 0,-2 2 4 15,-1 4-3-15,-3 0-1 0,0 3-4 47,-1 5 3-47,2 0 2 0,1 4 6 0,1 1-7 0,0 0-4 32,3-3 0-32,0-3 5 0,0-4-1 15,0-4 3-15,3-2-2 16,0-1-5-16,-1-5-3 0,-1 1 0 0,-1-3 0 0,0-2-2 0,0 0-5 0,0-6-15 0,-5 0-26 15,3-1-12-15,-3-13-113 0,-1-2-192 16</inkml:trace>
  <inkml:trace contextRef="#ctx0" brushRef="#br0" timeOffset="568023.5028">9217 9656 575 0,'0'0'0'0,"0"0"222"0,0 0-95 0,0 0-56 0,0 0-27 15,0 0-37-15,0 0-14 0,0 0-94 16,0 0-117-16,267 14-170 0</inkml:trace>
  <inkml:trace contextRef="#ctx0" brushRef="#br0" timeOffset="568221.2841">9573 9882 757 0,'0'0'0'0,"0"0"238"0,0 0-117 0,0 0-57 0,0 0-36 0,0 0-22 0,0 0-4 0,0 0-4 0,85-4-22 0,-85 4-76 0,0 0-93 0,1 0-27 16,0 0-104-16</inkml:trace>
  <inkml:trace contextRef="#ctx0" brushRef="#br0" timeOffset="568529.5841">9923 9366 799 0,'0'0'0'16,"0"0"94"-16,0 0-10 0,0 0-31 16,0 0 10-16,0 0-11 0,0 0-16 15,0 0-15-15,0 0-4 0,25 297-4 16,-23-242-9-16,4-1-3 0,-2-7 2 16,4 0-3-16,-2-6 0 0,1-5-8 15,-3 0-24-15,1-2-45 31,0 2-33-31,-3-4-29 0,4-7-162 0,-3-2-272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31T23:52:39.6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14914 7282 280 0,'0'0'0'0,"0"0"117"15,0 0-70-15,0 0-8 0,0 0-6 16,0 0-4-16,0 0-2 0,0 0 5 16,-3-40-12-16,2 34-6 0,0 1 6 15,0 2-3-15,-1 2-5 16,-2-1-2-16,-1 1-6 0,0 1 2 16,0-2 9-16,-4 0 11 0,5 1 4 15,-4-1 0-15,0 1-12 0,1-1-6 16,-2 2-7-16,0-1-3 0,2 1-1 15,-1 0-2-15,-2 0 2 16,-3 4-2-16,-3 1-8 0,-2 2 3 16,-3 0 4-16,-1 4 0 0,-2 3 4 15,1-3-2-15,-1 1 0 32,-2 1-1-32,0 3 1 15,3 0 0-15,2 2 1 0,3-1 0 0,1 4-1 0,4-3 0 16,1 5 0-16,2 1 0 0,2-2-1 0,2-1 1 62,-1 3 0-62,2 2-1 0,3-2 1 0,-4 3 0 0,4-3 0 32,0 1 0-17,-1 0 0-15,3 0 0 0,0-1-1 0,0-3-2 0,4 0-6 0,1-2-4 0,3-3 5 0,5-1 8 0,-2-2 0 0,5 0-2 16,0-4 3-16,0 0-1 0,2-4 0 15,1-2 0-15,-3 2 1 0,4-2-1 63,-3 2 0-63,0-5 1 31,-3 0-1-31,1 0 0 16,0 0 0-16,-1-5 0 0,-1 4-1 0,-3-2 1 31,-1-1 0-31,-5 1 1 0,-1-1 16 0,-3-1 9 0,0-1-7 0,-4 1-5 0,-3-1-4 0,-3 2-3 0,-3 2 0 0,0-2-3 0,-4 1-1 0,-3 1-2 63,-2 1-1-63,-2 1 0 0,-2 0 2 0,0 1-3 0,2 4 2 0,-4 1 0 0,-2-1-2 0,-2 5 1 0,-2 0 1 0,2 3-1 31,5 3 0-31,-1 2 12 0,5 0-3 0,0 0 2 0,5 1-5 15,-1 0 1 1,6 0-1-16,3-2-1 0,5-1-2 0,1 2-1 0,4-2 0 0,0 0-2 0,2 2 0 16,3-1 3-16,4 2-2 0,-2 0-1 0,2 0 0 15,3-1 1-15,0 0-1 0,1-1 0 0,2 0 1 0,1-1-1 0,2-1 1 0,-2 3-1 0,3-4 1 0,-2-1-1 47,1-2 1-47,2-3-1 0,-2-2 3 0,1-1-3 0,2 1 0 0,-3-1 2 31,1-3-1-31,2-2 0 0,-1 1 0 0,-3-1 1 16,1 0 2-16,-4 0 0 0,-4 0-2 0,-2 0 0 0,-4 0-1 0,-2 0 3 0,-2 0 6 0,0-1 22 0,-4-2-16 16,-3-2-14-16,3-1-1 0,-5 0-2 62,2-2 2-62,-3 1-1 0,-1-1 0 0,-2 1-1 0,-2 1 1 31,0 5-4-31,-2 1 2 0,-1 0 0 0,1 3 0 16,0 5 1-16,-1 1 1 0,1 2 0 16,0 2-1-16,-1 5 1 0,4 1-3 0,0 1 3 0,2 1 0 0,0 4-2 0,1-3 2 0,2 6-2 0,6 0-3 62,-2 1 6-62,4 4-1 0,1-1 0 0,0 2 0 0,7 0 0 0,-1 3 0 31,5-1-1-31,5 3 1 16,-3-2 0-16,7-2 0 0,-2-2 0 0,5 0 0 0,2-2 0 0,1-2 1 0,2-1-2 0,2-3 2 0,1-1-1 0,1-2 0 0,-3 0 7 0,2-3-2 0,3 0-2 16,-3-1 0-16,2 0 0 15,-1-3-1-15,-1-1 1 0,2-3-2 0,0-2-2 63,-2-1 2-63,1-6 3 0,-2 3-5 0,0-4 2 0,-4-1 2 0,-2 0-3 0,-3-1 0 31,-3-5 3-31,-4 0 0 0,-2 2-2 16,-6-1 1-16,-3 2 4 0,-1-1 8 0,-2-2 13 0,1 2-15 0,-1-4-9 0,0-1-4 0,0 3 2 0,-1-3 0 15,-4 2 0-15,-1 2-2 0,1-2 0 16,-3 3-3 0,-2 3-5-16,0 1 2 0,-2 1 2 0,0 5 2 62,-2 3-1-62,3 0 1 0,1 3 1 0,3 1 0 16,3 0 0-1,3 5-1-15,1 2 3 0,0-1 0 0,1 2-5 0,5-2 5 0,1 2 0 0,3 2 0 16,2-1 0 0,4 1-2-16,2-2 2 0,4 1 0 0,2 0 0 0,4 2 2 0,0-3-1 0,2 1 1 15,3-2-2-15,3-2 0 0,0-2 1 0,6-3-1 63,-2-1 0-63,3-3 3 0,2 0-2 0,-1-6 0 0,3 0 1 0,-2-2-1 31,1-1 1-31,1 0 0 0,-3 0-1 0,0 0 1 0,-4-4-1 0,-5-1 2 0,-2-1-3 0,-5 0 0 0,-3 1 1 16,1-3-1-16,-6 1 3 0,1 0-3 0,-4-1 0 31,-1 0 2-31,-5-1-1 0,-1-1 1 62,-2-1-1-62,-3 0 2 0,-5-3-1 0,0 1-1 0,0-1 1 16,-2 0-3 0,-1 5 1-1,-3-1 0-15,2 4 2 0,-3 1-1 0,1 1-2 0,-3 2 1 0,0 1-1 0,1 1 1 0,1 0 0 16,0 3-4-16,-3 2 1 0,4 2 3 15,0 2 0-15,3 2-3 0,0 3 1 0,0 0 1 0,3 2-2 0,0 1 2 63,3 1-1-63,3-1-3 0,4 2 4 0,2-1 0 31,2 1-3-31,5-2 4 0,-1 0 0 16,4 1 0-16,2 1-4 0,2-2 4 0,-2 1 0 0,6 1 0 0,2-2 3 15,2 0-3-15,3-2 0 16,0-2 0-16,4-2 1 0,3-3-1 0,1 2 0 0,2-4 0 0,2 1 0 0,1-2 0 0,0-4 0 0,4 2 0 63,-1-3 2-63,1 0-1 0,-3 0 0 0,-1 0 1 0,-4-3-1 0,2 0 1 31,-5-1 0-31,2-4-1 0,-4 1 3 0,-1-5-3 15,0 3-1-15,-3-5 0 16,-1-1 4-16,-1 0-5 0,-4-3 2 16,-2-2 0-16,-3 2 0 0,-3-1 1 0,-4-2-1 0,-5 4-1 0,-4 2 0 0,-4 0 4 0,-2 2 0 0,-4 2 0 0,0-3 1 15,-5 3-2-15,0 0 0 0,-1 1-2 0,0 0-1 47,-1 2 0-47,0 1 0 0,1 0-4 0,-1 3 4 0,2 0 0 0,0 3-5 0,0 1 5 31,4 0 0-31,1 0-12 0,0 1 1 0,0 6 0 0,0 4 12 0,6-1 1 0,1 2-2 16,4 1 0-16,1-1-2 0,6 0 2 0,3 1 0 16,5-3-1-16,3 1 1 0,2-3 3 0,4 1-1 0,1-4 0 0,2 0-2 0,2-4 0 15,4 0 0-15,-2-1 1 0,4 0-1 0,2-1 12 16,-2-5-3 31,2-2-2-47,1 0 1 15,1-4-3-15,-3-3 1 0,1-1-1 0,-3-3-3 32,1-1 2-32,-4-1-2 0,-4-3 0 0,-2 2 0 0,-3-4-1 0,-2 1 2 15,-3 0-1-15,-3-4-1 0,-2 2-1 16,-2-3 0-16,-7-2 3 0,1 2-3 0,-3-2 0 0,-2 2 2 0,-2-2-2 0,0 1 0 62,-6 2 1-62,-2 0-1 0,0 3 0 0,-7 1 0 0,-2 2-3 0,0 3 0 16,-1 0 2 0,-2 4-1-16,-2 0 3 15,0 2-2-15,1 5 0 0,0-3-1 0,-1 1-1 0,3 3-1 0,-4-1 1 0,4 3 2 32,0 2-1-32,2 1 0 0,0 3 1 78,3 0 0-78,3 3-3 0,3 2 0 0,0 4 2 0,2-1 0 0,4 3 1 0,5 1 0 15,2-6 2-15,4-1 0 0,5-2-1 16,0-3 0-16,3 0 4 0,1 0 2 0,1-5-2 0,3-3 2 16,2-2-2-16,0-1-2 15,2-4 1-15,2-4-1 0,0-2 4 0,-2-1-2 0,0-1 0 78,-2-1-1-78,-6-1 0 0,0-1-3 0,-7-1 0 16,-3 0 7-16,-4-2-2 0,-4 3 5 0,-2-2-3 0,-4-1-2 0,-1 2-1 16,-1-3-2-1,-3 0-3-15,-5 0 2 0,2-2 0 0,-1 2-1 0,-3-3 0 0,-1 3 0 31,-3-2 0-31,-4 1 0 0,0 3 1 0,-3 2-1 0,-2 1 0 0,-3 1 1 0,-3 3-2 0,1 0 0 0,-6 2 1 0,1 2 0 16,-1 1-3 0,0 3 3-16,-1 2-4 0,-3 4 1 0,3 1 3 62,-5 3 0-62,2 0-5 0,2 3 4 0,-1 0-1 16,4 0 0-16,-1 5 2 0,5 1 0 15,4 2-2-15,2 1 2 32,7 0 0-17,3-2-2-15,4-1 2 0,5-1 0 0,3-3-3 0,1 0 0 0,4-2 0 0,4 0 3 63,6 0 0-63,-1-8 5 0,6-3-3 0,2-2 1 0,3-3 0 0,1-3 2 0,1-1-2 0,1-2-1 0,-2-5 1 15,1 2-1-15,0-4-2 0,-4 0 0 0,-4 0 4 16,-2-2-3-16,-5 3 2 0,-5-1 0 0,-3 0 4 0,-2 3-2 16,-1-2 1-16,-6 2-6 0,-1-2 0 0,-5 4 3 0,-1-2-3 15,-1 1 0-15,-4 1 0 0,0 1 0 16,-4 2 0-16,-1 0 0 0,1 2 0 0,-4 2 0 16,-2-2 0-16,1 3 0 0,-2 2 0 0,-1 0-1 0,0 7 0 0,-2-3 1 0,-1 4 0 0,-1 0 0 62,1 0-4-62,1 2-3 0,-2 3-1 16,-1-2 6-16,1 2 1 0,0 1-3 0,1 1 4 15,1 3 0 1,2 2-4-16,1 2 5 0,2-2-2 0,6 5-2 0,3-6 4 0,5 3-1 0,5-2 0 0,5-3-2 16,3-3 2-16,0 2-7 0,5-2 6 0,3 0 2 0,2 0 0 0,1-3 1 0,2-7 0 0,2 0-2 0,1-5 0 15,1-2 6-15,1 1-3 0,-2-4 1 0,2 1-1 0,-1-3 0 0,-5-1 1 0,-1-2-1 0,-4 2-1 0,-6-2 2 31,-1 3-2-31,-2-2-1 0,-10-1 2 47,-4 2-2-47,-3-1-2 0,-6 0 2 0,-1 3-1 0,-3 2 0 0,-5 0-2 0,-2 1 2 0,-2 1-8 32,-3 2 7-32,-4 1-2 0,-1 0 2 15,-3 1-1-15,-1 3 3 0,-3 1-2 0,-2 3 1 0,0 2-2 0,-1 2 2 0,-1 2 0 0,-1 0-1 0,1 5 1 16,-1 2-1-16,2 2 1 0,1 0 0 0,4 2 0 0,2 2-1 0,5-1-3 15,3 3 2 1,6 1-1-16,4-1 0 0,4 4 3 47,6 0 0-47,3 0-4 0,6-3 4 16,4 0 0-16,3-2-3 15,5-2 2-15,1-2-1 0,6 1 0 0,4-7 0 0,-2 2 0 16,2-2 1-16,2-2 0 15,-1-2 1-15,0 0 0 0,-3-5 0 0,-1-2 1 0,2 0 0 0,-2-5 1 0,-1 0 0 16,-2-1 0 47,-3-2 3-63,-2-3-1 0,-1 1-3 0,-5-1 2 0,-5-1-2 0,-1 0-2 0,-4-3 2 0,-4 0 0 0,-4 1-1 15,-2 0 0-15,-5 1 0 0,-3 5 0 16,0-1-1-16,-2 2 0 0,-2 0 0 15,-1 4-3-15,-5 1 2 32,2 3-2-32,-5 2 1 0,1 1-1 0,0 0 1 0,0 3 1 0,0 3-1 0,1 2-4 0,0 1 4 0,2 5-3 0,-2-3-5 0,4 4 2 15,1 1 2-15,6 1 0 0,6 2 4 0,4 0-1 47,2-1-2-47,4 1 1 31,3 2-5-31,-1 0 0 32,5-2 7-32,6-1 1 0,4-3-1 0,2 2 2 0,7-1 0 0,3-3 1 0,2-1 0 15,2 0 0-15,3-2 0 0,-1-4 0 0,1 0 2 0,-1-2-2 63,-3-1 0-63,2 0 11 0,-3-4-5 15,-3 1 2-15,0-1 1 0,-5-4 5 0,1 1-3 0,-2-2 1 0,-4-1-1 16,-4-3-4-16,-3-2-3 0,2 4-3 0,-6-5 3 16,-3 3-3-16,-2 1-2 0,-7-1 2 0,-1 4-1 0,-7 1-1 0,-2-1 0 15,-5 6 0 1,-5 0 1-16,0 3 0 0,-1 0-3 0,-2 6-4 0,-1 3 4 0,0 1 0 0,-3 2-2 0,1 2 3 0,1 0 0 0,3 5-2 0,0 3 4 0,7-4 0 16,3 3-5-1,4 2 5-15,5-1 0 0,4 2-2 0,3-1 2 47,4-2 0-47,0 0-3 31,8 0 3-31,-1-2 0 0,2-1 0 0,4-2-2 16,2-1 1-16,2-2-1 0,4 1 1 16,4-3 2-16,-1-1-2 0,-1 0 2 0,4-3-1 0,-1-1 0 0,2 0 0 0,-1-6 2 0,-1 2-1 78,2-2-2-78,-5 0 2 0,0-2 0 0,2-1-1 0,-3 0 4 0,-4-2-3 15,0-1 1-15,-2 1-1 0,0-3 1 0,0 2 0 0,-1-2 0 16,0 0-3-16,0-1 2 0,-2 0 0 0,-1-3-2 0,-7 2 2 0,-1 0 0 0,-3 4-2 0,-6 2 0 0,-6 4 1 0,-7 0-17 16,-3 7 2-16,-7 5 6 0,-2 4 0 0,0 3-1 0,-1 0-3 15,2 1-19 1,2 1-24-16,5 1-34 15,5 1-60 32,3 0-54-47,-1-1-99 16</inkml:trace>
  <inkml:trace contextRef="#ctx0" brushRef="#br0" timeOffset="1776.2688">15351 8103 474 0,'0'0'0'15,"0"0"127"-15,0 0-61 0,0 0-44 16,0 0-16-16,0 0 13 0,0 0-2 16,0 0 0-16,0 0 1 0,-10 37 5 15,7-20-4-15,0 2-1 16,0 5-3-16,3 0-4 0,0 2 0 16,0 3-5-16,3-1-1 0,2 0-4 15,2-1 1-15,-1-1-1 0,1-1 0 16,-3 0-2-16,4-3 2 15,-2-4 0-15,3-3-1 0,1-4 2 63,-1-2-2-47,1-3 3-16,-3 1 4 0,0-5-2 0,1 1-1 0,-2-3 4 0,3 0 4 0,-2-5 7 0,0-2-3 0,3-2 1 0,0-2-8 0,1-6-3 0,1 1 1 0,-1-3-2 0,0-2 0 31,1 5-2-31,-1 2-2 0,0 5 0 0,-7 1-1 0,2 8 0 31,-4 0-3-31,0 6-1 0,2 6 5 0,-1 4 0 0,-1 6 1 0,-1 1 0 16,-1-1-2 46,0-3 0-62,0-5 1 0,1-1-1 0,4-2 0 0,0-4 0 0,2-4 1 16,-1-3 10-16,3-4 19 0,5-8 2 0,3-6-4 0,4-4-5 15,5-6 0-15,0-3 4 0,5-2-2 0,1-4-6 16,-1 0-13-16,-3 0-4 0,-3 3-1 16,-3 4-1-16,-1 6 0 0,-8 5-36 0,-1 5 8 0,-4 7-68 31,-4 4-58-31,1 3-65 0,-5 2-159 0</inkml:trace>
  <inkml:trace contextRef="#ctx0" brushRef="#br0" timeOffset="2116.1781">16288 8314 320 0,'0'0'0'0,"0"0"109"0,0 0 13 16,0 0 7-16,0 0-32 0,0 0-28 15,0 0-15-15,0 0-14 0,-1-13-12 16,-8 13-10-16,-2 0-13 0,-1 0-4 15,-6 6 1-15,1 4-1 0,-3-1 0 16,-2 2-2-16,1 1 1 16,1 0 0-16,-1 3 0 0,2 2 0 15,1 2 0-15,4 1 0 0,2 2 0 16,4-1-1-16,5 0 1 16,2-4-2-16,2 4 2 0,10-1-2 46,1 0 3-46,8-2 2 0,2-3-2 0,4-1 1 0,2 0 0 16,-1-3-1 15,-1-1 0-31,2-2-2 0,-2-4-116 0,-3-1 32 0,-1-2-43 32,-6-1-78-32,-6-2-60 0</inkml:trace>
  <inkml:trace contextRef="#ctx0" brushRef="#br0" timeOffset="2254.8068">16264 8443 576 0,'0'0'0'0,"0"0"9"0,0 0 22 0,0 0-4 15,0 0-10-15,0 0-9 0,0 0-6 16,0 0-1-16,0 0-2 0,-183 123-65 16,183-114-79-16,0-3-114 15</inkml:trace>
  <inkml:trace contextRef="#ctx0" brushRef="#br0" timeOffset="2697.2045">16674 7994 558 0,'0'0'0'16,"0"0"89"-16,0 0-10 0,0 0-18 15,0 0-10-15,0 0-12 16,0 0-10-16,0 0-21 0,0 0-5 16,-11 53-2-16,-1-15-1 0,-2 6 0 15,1 5 3-15,-3 2-4 0,5-1 2 16,2-3 0-16,2 1 0 0,0-7-2 16,7-1 2-16,-2-2 0 15,2-6 1-15,1-6-2 0,4 2 0 16,3-6 3-1,0-4-2 1,1-2-1-16,2-5 0 0,3-3 3 0,0-3-2 0,2-2 5 0,4-3 9 63,1-6 13-63,5-6 1 0,0-1-4 0,-4-5-7 0,-1-2 3 0,-3-1 7 0,-3-1 17 0,-3 3-5 15,-8 0-7-15,-4 1-7 16,-1 3-14-16,-12 2-7 0,-3 3-5 0,-2 4 0 0,-6 3 0 0,-4 3-23 31,-1 0-27-31,-1 8-38 0,3 3-47 0,1 2-1 0,2 2-57 0,4-2-133 16</inkml:trace>
  <inkml:trace contextRef="#ctx0" brushRef="#br0" timeOffset="3819.8278">12821 8401 446 0,'0'0'0'0,"0"0"58"0,0 0 17 16,0 0-11-16,0 0-17 0,0 0-8 15,0 0-6-15,0 0-10 0,0 0-1 16,-10-26-2-16,15 25-6 0,5-1-8 16,0 1 1-16,3-1 2 15,5 2 6-15,2 0 0 0,5 0 6 16,2 0 4-16,1 0 0 0,4 0 9 15,4 0 3-15,5 0 1 0,0 0-2 16,5 0-12-16,3-1-5 0,1-1-4 16,1-1-5 31,2 1-5-47,-2 1-4 0,-1 1 3 15,-1 0-4-15,-5 0 0 16,0 0 1-16,-3 0-1 0,-1 0 0 0,-2 1 1 0,-2 1-1 15,1 1 0-15,1-1 1 16,-1-1-1-16,4 2 0 0,-3-3 1 16,4 2 6-16,-1-2 0 0,-1 0 0 0,-2 0-4 0,0-3 2 78,-4 0 2-78,-3 1-1 0,-3-1-2 0,-3 2 0 15,-4 0-5-15,-2 1 1 16,-8-1 0 0,-6 1-51-16,1 0-40 0,-3 2-18 0,-3 2-30 0,0 1-133 0,-5-2-186 0</inkml:trace>
  <inkml:trace contextRef="#ctx0" brushRef="#br0" timeOffset="4881.512">19050 8399 442 0,'0'0'0'0,"0"0"96"16,0 0-14-16,0 0-25 0,0 0-4 15,0 0 2-15,0 0 2 0,0 0 15 16,0 0-26-16,197-55-17 16,-164 49 4-16,5-1-11 0,5-2-6 15,0 1 1-15,3-2 4 0,2-2 1 16,4 2-6-16,1 0 8 0,3-2-1 15,0 1-8-15,3 0-1 0,1 1-4 63,0 1-2-63,1 0-2 0,-1-1-4 0,-2 2-1 16,-2-2-1-16,-1 4 0 0,0-1 0 0,-3 3 1 0,1-1 1 0,-3 1-4 0,1-1 4 15,-6 1 4-15,-2 0-2 16,-6-1 0-16,-4 2-2 0,-7 2-4 0,-2-1 4 0,-6 2-2 0,-5 0 0 15,-4 0 0-15,-5 0 0 0,-1 0-21 16,0 2-6 0,-3 2-4-16,0 1-17 0,0 1-7 0,0-1-37 15,0 4-75-15,0 2-87 47,-4-3-190-47</inkml:trace>
  <inkml:trace contextRef="#ctx0" brushRef="#br0" timeOffset="9025.3529">10278 7738 606 0,'0'0'0'0,"0"0"-4"16,0 0 40-16,0 0 18 16,0 0-3-16,0 0 7 0,0 0-18 15,0 0-8-15,-20-37-21 0,20 37-11 16,3 2 0-16,-1 6-5 0,1 6 8 16,4 7 17-16,-2 4-13 15,1 1 1-15,-1 6-4 0,1 0-1 16,-3 4 0-16,0 1-1 0,1 1-1 15,-1 5 1-15,-2-1-1 47,-1 0-2-47,0 2 2 0,0-1 0 0,2 4-2 0,-2-1-5 0,0 1-6 0,0 1-5 0,0 0 9 0,-2-1 3 16,-2-1 4-16,-1-1 2 0,3-4-2 16,0-1 0 15,1-3 2-31,1-2 3 0,0-4-4 0,3-1 0 0,-1-8 3 0,1 0-4 0,1-4 2 0,-2 0-1 15,1 3 0 64,0-1 0-79,2 3 0 0,-3 0 0 0,2-4 0 0,0 2 1 0,1-3-1 15,-2-4 0-15,2-1 0 0,-2-2 0 0,4-3-1 16,-1 0 1-16,3-3 0 15,1 0 0-15,0-2 0 16,1-1 0 0,0 1 0-16,0-2 8 0,2 2 8 0,0-2-4 47,5-1-4-47,0 0-2 0,4 0 1 15,3-4 0-15,4-4-1 0,3-2 0 31,2-2 1-31,2-4 1 0,6 2 2 0,0 2-1 0,3 0-7 0,3 2-2 0,-2 4 0 16,1 0 1-16,-1 2-1 16,2 3 0-16,2 1 0 0,0-1 1 0,0-2 0 0,4 0-1 47,5-2 0-32,4-1 2-15,5 0-3 0,2 1 2 0,3-1-1 0,1 1 0 0,0 0 0 0,-3 1 0 31,-4-2 0-31,-1 1 0 0,-3 4 0 0,0-5 0 16,-3 2 0-16,4 2 2 16,-1-2 1-16,2 4 5 0,-1-2-1 0,-4-1 4 0,0 3 0 0,-3-1-6 0,-1 1-5 0,-1 0 0 0,-6-3 3 0,-1 2-4 47,-5-4 2-32,-3 4 0-15,-2 1-1 0,-6 0 0 0,-4-3 1 0,-4-2-1 0,-3 0 0 16,-3 0 2-16,-5 2-2 0,-3 0 0 15,-3 3 2-15,-3-5 0 0,-4-2 3 0,0-1 0 0,0-6-4 0,-5 0 0 16,-1 0 1-16,1-5-2 0,-1-1 0 0,-1-1 0 0,2-5 0 16,-3-1 1-16,1-4 0 0,0 3-2 15,1-2 2-15,0-1-1 0,-3 1 0 0,2-4 0 0,1-1 0 16,0 2 0-16,0-2 0 0,0 2 0 47,1-2 0-47,0-3 0 0,-1 2 0 15,1-1 0-15,1 2 0 0,2-2-1 0,0 0 1 32,0-1 0-32,-1 0 1 15,1 0-1-15,-1-1 0 0,0 2 0 0,2-1 0 16,-1 1 0-16,0 1 0 0,1-2 0 0,0 0 0 0,1 3 2 16,0 0-3-16,0-1 2 0,0 4-1 15,0-2 0-15,3 2 0 0,0 2 0 63,-2 0 0-63,1 2 0 0,0 3 0 0,-2 2 0 0,0 3 0 0,0 4 0 31,-1 0 0-31,-3 0 0 0,-1 1-2 0,-1 2 3 16,2-1-2-16,0 2 1 0,0-1-1 0,-1-4 1 0,1 3 0 0,-1 0 0 0,0 1 1 0,-1-3-1 15,2 2 0-15,0 0 0 0,1 2-1 16,-1 3 1-16,0-4 0 0,-3 4-2 0,0 0 2 0,-1 0-1 62,0 0 2-46,-2 2-2-16,0-3 2 0,1 1 0 0,-3 0-2 0,0 2 2 0,1-2 0 0,-4 1-1 0,1 0-1 31,0 1 1-31,-2 0 0 0,-1 0 0 0,1 4 6 0,-4-1 3 0,0 1-1 0,0 1-6 16,-6 1-3-16,1 1 2 15,-2 0 0-15,-1 0-2 0,-2 0-2 0,0 0 2 0,0 3-2 32,-4-1 5-32,2 0-1 0,0 0-2 0,-4-2 2 0,2 0-1 0,0 0 0 0,-2 0 0 0,1 0 4 0,0 0 2 47,0 0 0-47,-1 0-3 0,1 0-1 0,-2 0-1 0,2 0 0 0,-2 1-1 0,-1 1 0 31,-2 1 1-31,-3-2-1 0,2 0 0 0,0 2 0 0,-1 0 0 0,1-1 0 0,1 0 1 0,-3 2-1 0,-3 2 0 0,-1 3 1 0,-3 3-1 47,-4-1-1-47,-1 5 1 0,1 4-2 0,0-2 3 0,4-1 0 0,4-2-1 47,1-1 0-47,8-3 0 0,4-1 0 0,2-1 0 0,0-1 2 0,2 2-2 15,0-2-1-15,1-2 1 0,1 3 0 0,3-7 0 0,4 0 1 0,4 1-1 16,1-3 3-1,0 0 0-15,7 0-3 0,-1 0 0 0,3-5 3 0,3 1-5 0,2-2 3 79,1 2-2-79,0-1-9 0,0 3-1 0,1-2 6 0,0 2 3 0,0 2-4 0,1 0-54 0,5 0-55 0,-4 0-14 0,2 4-92 0,-4-1-227 0</inkml:trace>
  <inkml:trace contextRef="#ctx0" brushRef="#br0" timeOffset="10004.0405">10643 7190 388 0,'0'0'0'15,"0"0"35"-15,0 0 0 0,0 0-19 16,0 0 1-16,0 0-1 0,0 0 11 15,0 0 18-15,-60-4-13 16,47 4-10-16,-4 0 32 0,2 0-26 16,1 0-15-16,0-1 10 0,1 0 5 15,0 1-20-15,2-2-5 0,1 2-3 16,0 0 0-16,1 3 0 0,0 0 0 16,1 1 4-16,3 1 0 15,-1-1 2-15,3 2-1 0,0-2-4 16,-2 2 0-16,1 2 0 0,-5 0-2 15,2 5 2-15,-2 2 0 0,1 3 0 16,-1 3 15-16,4 4 3 0,-2 0 7 31,4 5-10-31,1-1-10 16,0 3 2 0,2 1-3-16,0-2-3 0,0-4-1 0,0 0 2 0,2-3-1 0,2 0 2 0,-1 0 1 46,2-2-1-46,-3-1-2 0,0 0 3 0,0 1-3 0,3-1-2 16,-4 1 0 0,0-3 3-16,-1-1-3 15,1-4 0-15,-1-3 4 0,1-2-4 16,4-4 0 0,-2 1 0-16,2-4-56 0,2 1-2 0,3-3-50 0,-5 0-184 0</inkml:trace>
  <inkml:trace contextRef="#ctx0" brushRef="#br0" timeOffset="11202.828">10707 7882 402 0,'0'0'0'0,"0"0"134"0,0 0-52 0,0 0-23 15,0 0-10-15,0 0-27 0,0 0-20 16,0 0-4-16,0 0 4 0,-1 28 23 15,2-4-5-15,2 9 1 16,1 3 2-16,0 2 0 0,-2 1-5 16,0 0-6-16,1-1-6 0,-2-1 0 15,0-6-1-15,1-1-1 0,-1-4-2 16,0-4 0-16,4-6-1 16,-3-6-1-16,-2-3 0 0,1-6 3 15,-1-1 19-15,0-1 10 0,0-9-9 16,0-2-19-16,0-5-2 47,0-5-2-47,-1-3 0 15,-6-1-10-15,2-4 7 0,-2-1 3 0,-1 0 0 0,2 0 0 0,-1 2 1 0,4-5-2 0,1 3 0 0,2-2 2 32,0 3 0-32,5-1 3 0,5 0-1 0,1 6 1 0,2-2 1 15,5 0 4-15,0 2 2 0,3 2 6 0,0 1 2 16,1 8 0-16,-4 3 1 0,-2 9-9 0,-4 3-12 31,-1 12-5-31,-3 6 7 0,-2 7 1 0,-1 4 4 0,-4 4 0 47,-1-3-4-47,0-3-2 0,0-1 0 31,-3-4 4-31,-3-1-4 0,2-6 0 16,-3-4 5-16,1 0-5 0,0-6 0 15,0-3 4 1,1-2-3-16,1-1 3 0,-1 0-1 63,5 1-5-63,0 1 3 0,0-2-2 0,0 6-8 0,0 4 9 15,5 4 0-15,-1 4-4 0,2 2 7 0,-1 3-3 0,2-1 0 0,0-1 0 0,2-2 1 0,-2-3-2 16,0-1 2-16,2-6 0 15,-1-1 0-15,0-1 2 0,-2-4 0 0,2-1-2 16,1-2 6-16,0 0-2 0,3-7 0 0,2-2 1 0,0-4-2 16,0 0-3-16,-3-2 1 0,1 3-1 0,-4-1-2 15,-1 1 2-15,-3 5 3 0,-2 1-2 0,0 2 6 47,0 0 2-31,-2 3-3-16,0-1 2 0,0 2-6 0,0 0-5 0,-3 3-1 0,0 4 0 0,1 7 0 31,-2 5 5-31,3 6-3 0,1-1-1 0,0 1 4 0,3-1-3 16,2 1-1-16,4-5 4 0,0-3-2 0,3-3 0 15,4-6-2-15,-1-6 4 0,6-2 1 0,0-9 1 0,-2-4 0 0,-1-3 3 0,-2-6 2 0,-3-2 4 16,0-2 0-16,-3 0 7 0,-3-3-1 0,-7 2 2 0,0 3-6 0,-9 6-9 16,-5 8-6 30,-2 1 0-46,-4 8 5 0,2 1-7 0,-1 8-31 0,-1 4-27 0,5 3-65 32,1 3-25-32,4-1-15 0,2 0-141 0</inkml:trace>
  <inkml:trace contextRef="#ctx0" brushRef="#br0" timeOffset="12009.507">11425 8072 453 0,'0'0'0'0,"0"0"65"0,0 0 30 16,0 0 11-16,0 0-30 0,0 0-25 15,0 0-15-15,0 0-22 0,-8 0-8 16,6 14 1-16,1 6 1 0,-2 2-4 15,1 0-3-15,2 2 1 16,0-1-1-16,0-1-1 0,0-3 0 16,2-1 4-16,1-6-4 0,-1-6 0 15,1-4 1-15,1 0-1 0,3-2 23 16,1-4 6-16,0-4-5 0,2-8-11 16,0-1-7-16,4-2-6 15,-1-2 0-15,0 2 3 0,-3 5-4 16,-3 5 2-16,-6 8 7 0,-1 2-10 15,0 9 4-15,0 7 19 0,-2 2-5 16,-1 3-12 15,3 0-2-15,0-1-3-16,1-7 2 0,6-3 2 0,2-5-3 0,1-5 0 0,1-1 6 0,4-1-2 0,-3-7 5 31,4-1-1-31,-5 1 5 0,-1-3 3 0,1 4 0 0,-5 1-11 0,2 0-3 0,-3 3-1 16,2 0-2-1,-2-1 1-15,2 0 0 0,1-2-21 63,1-5-5-63,3-2-1 0,1-9-2 16,3-4 10-16,3-5 11 0,0-8 5 31,-1-2 1-31,0-3-1 0,-3-5-9 0,-3 1 3 0,-1 1 7 0,-1-3 1 0,-3 7 2 15,-2 0 18-15,-1 7 8 0,-3 8 3 0,-1 5-1 0,0 4 2 0,-4 5-4 16,2 2 0-16,0 8 4 0,-1-1-10 0,2 5-7 0,0 4-8 0,-1 7-6 63,1 11 0-63,1 9-5 0,0 6 7 15,0 6-2-15,1 0 0 0,5 5 3 0,-2-4-2 16,0 0-2-16,1-2 1 0,2 0 1 0,0-5-2 15,1-4 2-15,3-4 0 16,-2-2-2-16,0-6 2 0,-1-2 0 0,1-3-2 0,-1-4-6 16,-2-2-20-16,-1-1-23 0,1-4 7 0,-2-3-11 0,-3 0-28 0,0-2-2 0,-1-4 8 0,-2-6-100 15,-6-7-97 32</inkml:trace>
  <inkml:trace contextRef="#ctx0" brushRef="#br0" timeOffset="12341.8636">11787 7932 451 0,'0'0'0'0,"0"0"137"0,0 0-74 0,0 0-25 0,0 0-23 0,0 0-13 16,0 0-2-16,0 0 0 0,0 0 0 16,249 67 1-16,-237-67 27 0,-5 0 33 15,1 0 35-15,-6-6-19 0,0 1-12 16,0 0-17-16,-2 1-27 0,0 0-14 15,0 1-5-15,-5 3 0 16,-1 0-3-16,-2 0-3 0,-1 6 4 16,1 2 0-16,-2 5-3 0,1-1 5 15,3 3 13-15,0 3-7 0,3 1-1 16,3-1-5-16,1 4-3 0,9-3 2 16,1-1 4-16,5-4-5 62,0-3 0-62,2-1 1 0,1-3-42 0,-3 0-28 0,-2-1-16 0,-5-4-30 0,0-2-33 31,-5 0-90-31</inkml:trace>
  <inkml:trace contextRef="#ctx0" brushRef="#br0" timeOffset="12703.7084">12132 8028 862 0,'0'0'0'0,"0"0"0"0,0 0-47 0,0 0 16 0,0 0-55 0,0 0 3 0,0 0 30 0,0 0 38 16,0 0 13-16,-51 50-4 0,62-49 12 15,1-1 17-15,2 0-22 0,2-1 1 16,1-2 0-16,-1 0-2 16,4 0 0-16,-3 1 0 0,0-1 28 15,-2 3 11-15,-4 0 2 0,-2 6 11 16,-3 4 7-16,-3 6-14 0,0 3-4 15,-3 4-5-15,0 0-10 0,-5 2-14 16,-2 0-4-16,1-6-3 0,1-6-2 16,3-5 3-16,0-3-4 31,2-4 0-31,3-2 5 0,4-12 9 16,6-6-11-16,4-5 0 0,6-2 6 0,2-4 16 0,3 4-4 0,-2 2 0 15,-1 2 4-15,-4 6-11 0,-2 5-15 16,-2 6-2 46,-5 3-399-62</inkml:trace>
  <inkml:trace contextRef="#ctx0" brushRef="#br0" timeOffset="18554.0874">20861 7576 568 0,'0'0'0'0,"0"0"52"16,0 0-11-16,0 0-11 15,0 0-28-15,0 0 4 0,0 0 12 0,0 0 8 16,6 49 1-16,-5-25-2 0,-1-1-4 16,1 5 6-16,-1 1-5 15,0 1-4-15,0-1-1 0,0 1-3 16,0 2-7-16,-1 3-4 0,0 5-2 15,-4 1 0-15,-2 0 0 0,1 3-2 16,-3 2 1-16,-2 3 0 0,0-1-8 31,2 2 9-31,0-2-2 0,5-3-1 16,-2-1 3-16,2-3-1 0,1-1 0 16,-1-1 0-16,1-2 0 0,3-3-4 0,-1-5 3 0,1-2 0 15,0-2 1 32,0-2 0-47,0 1-2 47,1-2-3-47,2-1 3 0,1-1 3 0,-1-1-2 0,1-1 0 0,0 2 1 16,0-3 0-16,3-1 0 0,-3-1 4 0,1-4 1 0,1 1-2 0,-2-3-1 0,2-2-2 15,-1-1 0-15,2-2 5 0,0-2-2 0,1-2 7 0,3 0 10 0,0 0 0 0,1-5-11 63,4 3-2-63,-2-3 0 0,2-1 0 15,1 6-2-15,-2-2-2 0,3 2 1 32,-2 0-2-32,2 0-4 0,-3 0 4 0,-2 1-1 0,5 0-2 0,-3 2 2 0,4 0 0 0,4 2-1 0,3-4-1 15,5-1 1-15,5 0-3 0,4 0 2 0,6 0 2 0,-1-3-2 0,6 0 1 16,-1 3 1 46,2-3-2-62,2 3 2 0,-2 0-1 0,0 0 0 0,-1 0 0 0,-2 0 0 0,-2 0 0 0,0-3 0 0,1 2 6 32,-1-5-3-32,-1 0 1 0,2 2 7 0,-2 1-4 0,2 1 1 0,-3 1-2 15,-2 1-4-15,-2 0-1 16,-4 0 0-16,0 1-1 0,4 2 0 0,-6-3 3 0,0 0-4 0,-1 0 2 0,-3 0 2 0,1 0-3 0,-4 0 0 15,0 0 5-15,-3 0-5 0,-3 0 0 0,1 2 5 0,-3-2-6 63,1 3 2-63,-5-2 0 0,2-1-1 0,0 3 0 0,0-1 2 31,0-2-3-31,0 0 2 0,-4 0 0 0,2 0-1 0,-4 0 0 0,2 0 1 0,-3 0-2 0,-4 0 0 0,1 0 1 0,-3 2 0 0,1 2-2 31,1-2 1-31,-1-2 1 0,3 2 0 0,-2-2 4 0,-1 0-2 0,1 0 0 16,-2 0 2 31,-2 0 0-31,-3 0 2-16,0-2 5 0,0 2 17 0,0-2 0 0,0-2-12 0,0 2-12 0,-3-6-2 0,0 2-1 0,0-2-2 0,0 0 1 0,3-1 0 0,-2 2 0 0,1-4 0 31,1 1 0-31,0 0 0 0,0-6 0 0,1 3 9 0,2-6-4 15,2 0 7-15,1 0-4 16,-2-3 0-16,3 1-3 0,-5-2-2 0,4 2-3 16,-1-4 0 31,2-1 3-47,0-2-4 0,0-4 2 0,0 0-1 0,1-2 0 0,0-1 0 0,-3 1 1 0,1-2-1 0,-1 0 0 31,-2-2 2-31,1 0-3 0,0-4 2 15,-1 2 0-15,0 1-2 0,-1 0 1 0,0 0-1 0,0-4-5 0,0 4 3 16,1-4-3-16,-2 2-5 16,0 0 6-16,0 1 0 0,-1 2 2 0,0 0 5 62,0 0-1-62,0 2-2 0,0-1 1 0,0 4 0 0,0 3 0 0,0 2 0 0,0-1 0 0,0 0 0 0,0 0-1 16,0 2 1-16,0 1 0 0,0 2 1 0,0-1-2 0,1 2 0 15,-1 2 2-15,1 0 0 32,-1 4-2-32,0-1 1 0,0 1-1 0,0 2-1 0,-1-1 1 0,-1 2-4 0,0-1-3 78,-1 0 7-63,1 2-1-15,1 1-3 0,1-2 5 32,-1 1 0-32,-1 5 0 0,0-4 0 0,-2 5-1 0,-2-4 0 0,0 4 2 0,0-2-1 0,1 3 0 0,-1-1-2 0,-5 3 2 0,1-2 0 0,-1 2 0 0,-2-2-1 15,-2 3-8-15,-3 0-10 0,0 0 14 0,-4 1 2 0,-1 2 2 0,-1 0 0 0,-2 0-1 32,-1-2 4-32,2 2-2 0,-2 0 0 0,2 0 0 0,-6 0 1 0,0 0-2 0,-4 0 1 62,-1 2 1-62,-2 3-2 0,0-1 2 0,-3 2-1 0,-1 0 0 16,-3 0-1-16,0 2 2 15,0-2-2 1,1 0 1-16,1-1 0 0,1-2 0 0,2-3-1 0,1 0 1 0,1 0 0 0,-1 0 1 0,1 0 0 0,-2 0-1 0,-1 0 0 0,-1 0 0 16,-3-2 0-16,1 2-2 15,2 2 3-15,-2 2-2 0,1 3 2 63,0 0-1-63,3-2 0 0,0 1 0 0,4 0 0 0,2-2 0 0,3-1-1 0,2-2 1 0,4-1 0 0,5 0 0 0,2 0 1 31,0 0-2-31,1 0 1 0,0 0 0 0,-1 0 0 16,1 0 0-16,4 0 0 0,0-1 0 0,4-1 0 0,1 1 0 0,1-1 0 15,0 1-1-15,3 1 1 0,1 0 0 16,0 0 0-16,2-1 1 62,-2 1-1-62,-1 0 0 0,-1 0 1 0,2 0-2 0,-1 0 2 0,-1 0 2 0,2 0-2 0,-3 0 2 0,3 0-2 0,0 0-1 0,-4 0 0 0,1 2 3 16,-2 0-3-16,-2 2 0 16,2 1 1-16,3-1-2 0,-2-2 2 0,2 1 2 31,-1-3-2-31,3 0 3 0,1 0-1 0,1 1 3 62,0-1 0-62,-3 0 0 0,3 0-3 0,-1-2-2 0,1 1 0 0,0 0-1 0,0-1 0 0,0 1 1 0,1-2-1 0,-1 3 0 0,-2 0 1 16,3-2-1-16,-2 1 0 0,1-1 10 0,0 2-5 0,1 0-3 16,0-1 0-16,0 1-1 15,-1 0-1-15,0 0 0 0,-1 0-1 16,0 0 1-16,-3 0 2 0,1-2-2 15,-3 2 0-15,0-1 2 0,1 1-4 16,-2 0 2 47,3 0 0-63,-1 0 0 0,0 0-1 0,0 0 0 0,2 0-1 0,-2 3 3 0,4-2-2 31,0 2-1-31,0 1 3 0,2-2-2 0,-1 0-1 0,1 1 2 15,0 2 0 1,0 1-1-16,0 1 1 0,0 4 0 0,0 0 0 0,0 3-1 0,0 5 0 0,-5 6 1 0,0 3 1 16,-2 5-1-1,2 2 0-15,-2 4 0 0,3 2 0 0,-4-2 1 0,4 0-2 47,-2-3 2-47,3-1-3 0,1-1 4 0,1-5-2 0,1-3 0 0,0-3-10 0,5-5-22 31,-2 1-20-31,5-5-32 16,2-1-46-16,-1 0-64 0,1-6-77 0</inkml:trace>
  <inkml:trace contextRef="#ctx0" brushRef="#br0" timeOffset="19798.4458">21300 7813 456 0,'0'0'0'0,"0"0"49"0,0 0-17 0,0 0-5 16,0 0-9-16,0 0-5 0,0 0-3 15,0 0 5-15,-7 145-1 16,7-112 9-16,2 2 1 0,0 6-8 16,-1-4 1-16,1 3 1 0,2 1 2 15,-1-4-8-15,-2 0-8 0,1-4 0 16,-1-5-3-16,-1-4 1 0,3-5-1 16,-3 0 0-16,0-4-1 15,0-5 0-15,0-4 3 0,0-4-2 16,0-2 2-16,-4-2 7 0,3-4-1 15,-1-4-3 17,-2-5 15-32,1-1-5 0,0-7-10 0,-2-2 1 0,3-5-4 0,-2-3 0 0,1-4-1 31,2-3-1-31,1 0 3 16,0-4 1-16,5 3 2 0,3-1 4 15,1 3 4-15,2 1 8 0,2 3 5 0,1 0-5 0,5 4 8 0,0 5-5 0,0 1-7 16,3 4-7 31,-5 3 0-32,0 3 1-15,-1 5 4 0,-1 3-2 0,0 3-9 32,1 7-3-32,-5 5-2 0,1 4 3 0,-4 4-5 15,-3 3 2-15,-1 4 2 0,-4 0-3 0,0 2-1 0,0-1 1 16,0-2 0-16,-4-4-5 0,-4-3 2 0,-3 1-22 0,-4-9 5 0,-2 5 2 0,2-5-15 0,-4-1 13 0,4-2 7 0,0-3 4 15,5-1 6-15,4 0 2 0,4 0 0 16,0-4-4-16,1 1-1 0,1 3-1 16,1 0 0-16,5 7 2 0,4 6 9 62,0 0 2-62,-1 3-3 0,0 0-4 0,-5 1 2 16,3 1 1-16,-1 2-2 0,2 2 0 0,-3-1 10 15,2-2 10-15,-3 1-2 0,-1-1-6 0,-1-4-4 0,-2-1-4 0,2-1-1 0,1-2-3 0,2-2 0 0,0-2 4 16,4 2-4 15,-3-3 0-31,1-4 5 0,0-1-4 0,-2-1 2 0,4 0 0 0,3 0-3 63,-3-1 0-48,-1 1 0-15,4-2-22 0,-7-1-17 0,1 3-27 0,-3 0-61 0,-3 0-58 0,0 0-57 0</inkml:trace>
  <inkml:trace contextRef="#ctx0" brushRef="#br0" timeOffset="20153.1347">21835 8081 481 0,'0'0'0'0,"0"0"66"0,0 0-11 0,0 0-31 0,0 0-3 0,0 0 5 16,0 0-2-16,0 0-7 0,0 0-7 15,-72 113-3-15,72-88 5 0,0 3-4 16,0-3-2-16,5-2 2 0,0-2 4 16,3-5-6-16,-1-4 2 0,0-3 5 15,0-5 12-15,-3-3 18 16,4-1-4-16,-3-2 14 0,4-8 4 15,0-3-13-15,-2-4-11 0,2-2 2 16,1-4-7-16,-2-1 4 0,1-1-11 16,-3 0-8-16,-6 1-5 15,0-1-3-15,-3 6-2 16,-6 5 0-16,1 3-3 0,0 3 0 31,-1 6 0-31,2 2-61 0,1 2-17 0,-2 6-44 0,-3 4-55 0,1 1-74 0,2 1-132 16</inkml:trace>
  <inkml:trace contextRef="#ctx0" brushRef="#br0" timeOffset="21132.8227">22051 8093 587 0,'0'0'0'0,"0"0"48"15,0 0-38-15,0 0-9 0,0 0 1 16,0 0 7-16,0 0 8 0,0 0 2 16,-31 92 0-16,30-71 0 0,0-1 0 15,1 3-5-15,0-4-4 0,0 1-6 16,4-5-2-16,1-2 1 16,0-4 2-16,4-5 2 0,-2-2 9 15,1-2 18-15,3-5 7 0,-1-3-3 16,0-4-5-16,-1-1-8 15,0 4-2-15,-3 4-5 0,-1 2-12 16,-2 3-3-16,0 0-6 0,-1 11 6 16,4 2 16-16,-2 1-17 0,1 3-1 15,1-4 0-15,0-2-2 0,0-4-3 16,3-6 2 31,-3-1 1-47,2 0 2 0,-1-6 3 0,1-5-1 0,0-4-3 0,3-3 0 0,-1-1 3 31,-1 0-3-31,-2 0 1 0,-2-4-1 0,2 1 0 0,-1-3 3 0,-1-2-5 16,3-6 4-16,1-2-3 0,2-3-2 0,3-2 1 15,0 1-10-15,0-1 2 0,0 5 10 0,-6-1 0 16,-2 8 0-16,-2 3 0 0,-2 6 13 62,1 6 7-62,-3 3 5 16,0 2-1-16,0 5-7 0,0 3-7 0,0 0-8 0,0 6-4 0,0 5-5 0,-3 5 8 0,-1 5-2 0,0 7-2 0,3 5 3 0,0 4-6 16,1 5 1-16,0 0-9 0,0 5-11 0,0-5 9 15,3 1 8-15,0-5-5 32,2-4 8-32,-1-5-3 0,4-4-10 0,-1-4 3 0,1-5 1 15,1-7 1-15,3-2 7 0,0-4 6 47,1-3 0-47,1 0 0 16,3-6 5-16,-5-3-1 0,2-1 7 0,-3 0 2 0,-2 0-5 0,-1-3 2 0,-3 4 2 0,-3 0 2 31,-2 2 5-31,0 0 0 0,-4 1-9 0,-2 0-5 0,0 2-4 31,2 4-2-31,-5-1 1 0,0 1 0 0,4 1-31 0,-1 2 9 31,3 4 3-31,2 1 9 0,1-2 7 0,1 2 0 0,6 0-2 47,3 0 6-47,4-1 0 0,0 2-2 0,1 0 2 0,0 5 6 0,0 1 7 0,-2 2-5 0,0 1-5 0,-4-1-4 0,-2 2 0 32,-1-5 4-32,-3 2-4 15,-1-3 0-15,-1-4 3 0,-1-2-4 0,0-1-12 0,-3-1 1 0,-4-4-9 16,1 1 6-16,-2-2 7 0,-1 0-6 0,2-3 12 0,2 0 1 0,4 0-1 15,1 1 4-15,5-2 24 47,8 0-14-31,2 0 4-16,6-3 3 0,2-1 3 0,1-2-13 0,2-1-2 0,-1 1-7 0,-5-2 0 0,-6 2-68 0,-7-2-37 16,-6 4 0-16,-2-3-57 15,-8-1-133-15</inkml:trace>
  <inkml:trace contextRef="#ctx0" brushRef="#br0" timeOffset="21313.6995">22237 7958 771 0,'0'0'0'0,"0"0"103"15,0 0 12-15,0 0-24 0,0 0-4 16,0 0-31-16,0 0-28 0,0 0-24 15,0 0-8-15,525-55-284 0,-462 42-584 16</inkml:trace>
  <inkml:trace contextRef="#ctx0" brushRef="#br0" timeOffset="25120.8198">10229 8689 270 0,'0'0'0'0,"0"0"50"15,0 0 29-15,0 0 19 0,0 0-24 16,0 0-19-16,0 0 1 0,0 0-21 16,-167 21-20-16,151-15-9 0,-2 0 7 15,-4 2 15-15,-2 2 10 16,-7 0 2-16,-2 3-6 0,-4 3-14 15,-7 4-10-15,-3 3 0 0,-7 5-1 16,-4 4-5-16,-5 4-3 0,-2 0-1 16,-3 4 0-16,0 3 0 0,0 1 1 15,0 6 0 1,-4 2 0-16,0 2-1 0,-6 4 0 78,-3 3 2-78,0-2-2 0,-6 7 0 0,1 0 1 0,2 2-1 0,2 6 0 0,-2 1 1 0,1 2-1 0,5 4 0 0,0-3 2 31,6 2-3-31,2-2 2 16,4 1 0-16,0 0-1 0,1 4 0 0,1-3 1 16,-3-1-1-16,3 2 0 0,1-2 12 0,4-3 10 0,5-1-4 0,7-3-5 0,6-6-7 0,6-4-1 0,7-5-3 78,7-7-3-78,0-1 2 0,5-10 1 0,1-3-3 0,4-4 2 0,2-7 1 31,3-2-3-31,2-7 2 16,3-3-2-16,1-3-123 0,0-1 4 0,0-4-52 0,0-1-115 0</inkml:trace>
  <inkml:trace contextRef="#ctx0" brushRef="#br0" timeOffset="26933.6807">4025 11664 481 0,'0'0'0'0,"0"0"78"15,0 0 2-15,0 0-15 0,0 0-23 16,0 0-14-16,0 0 5 0,0 0-8 16,0 0-9-16,1 80-3 0,1-46-6 15,-1 6-1-15,-1 4-6 0,0 2 0 16,-2 2 3-16,-4-1-3 0,-1 0 0 16,-1-1 2-16,-1 1-2 0,2-1 0 15,-3-2 5-15,3-3-4 16,3 0 2-16,0-5-1 0,4-9 1 15,0-2 5 32,5-1-2-47,5-7 3 0,5-1 0 47,4-3 2-47,4-3 4 0,4 0-3 0,5 0 7 0,5-2 4 0,6-3-10 0,2-2-5 0,4 0 1 0,2 0-1 0,3 0-5 0,1 0-3 0,-3 0 0 0,1 2 2 0,0 0-2 0,-1-2 2 0,2 2-2 16,2-5 0 15,3 0 0-31,6 0 1 0,3-3-1 0,4-5 0 0,5 0 1 0,3-4 0 0,7 0 0 47,-4 0 0-47,4 2-2 31,4 0 2-15,-1-2 0-16,2 3-2 0,-1-1 1 0,-2 1 0 0,-3 0 1 0,-3 2-1 31,-3-2 0-31,-2 5 0 0,-5 1 1 0,0 1-1 0,0 2 0 0,-5 0 0 0,-1 3 0 0,-1 1 0 0,-3 2 0 16,-4-1 0-16,-2 1 0 0,-3-4 0 0,-5 3 1 0,0 0-2 15,-1-3 2-15,-3 0-1 0,-4 1 0 0,-1 1 0 63,-1 0 1-63,-3 1-1 0,2-3 0 0,-3 1 0 0,1-2 0 15,1 2 1-15,-2-1-1 0,3-2 1 0,0 0-1 16,-2 0 3-16,-1-4-3 0,-2 0 0 0,0-1 3 0,-1 0-4 0,-1-2 2 0,1 2 2 0,1 0-6 16,-5-2 6-16,-1 1-3 0,0-2 0 31,-5 0 0-31,0 1 2 0,-6-1-2 78,-5 0 0-78,-3 2 2 16,1-2-3-16,-8 1 2 0,1 2 7 15,-2-4-5-15,-3-2-1 0,-1-3 0 0,-1-2-2 0,2-4 0 0,0-1 1 16,-2-2-1-16,2-5 3 16,3 4-2-16,-2-3-1 0,1-4 0 31,1 2 1-31,-1-3-1 0,1 1 0 0,-1-1 1 0,1-1-1 0,0 3 0 0,-2-4 2 0,0 3 0 0,1 1 2 0,-1 1-2 0,-1 1-2 0,1 2 0 78,1-3 3-78,1 4-4 0,0-2 2 0,0 4-1 0,0-2 0 31,0 1-1-31,2 5 2 0,-2 2-2 0,0 3 2 0,0 2-1 0,0 2 0 0,-2 0 0 0,-2 2 2 0,-1 0-3 0,-1 0 2 16,-1 4-1-1,-1-1 0-15,0-1 0 0,1 1 0 0,-4 1-2 0,2 1 4 0,-3-1-3 0,-3 2 0 0,1-1 2 16,-5 3 0-16,-1-2-1 0,-1 0 0 0,-3 1 1 0,-1-2-1 0,-4 0 0 16,-1 3 1-1,-4-2-1-15,-4 1 0 0,-3 1 2 0,-4 0-2 0,-1 0-1 47,-4 1 1-47,-3 7 0 0,-2-3 0 0,-5 0-1 0,-2 4 1 0,-4-2 0 0,-1 2 1 0,-1 0-1 31,-5 0 0-31,-2-2 0 0,-1 2 0 0,-2-3 0 0,2 0 0 0,-1 1-1 0,0-1 2 0,0 0-1 0,0 0 0 32,-1-4-1-32,2 1 1 0,-2-1 0 0,2-1 0 0,2-1 0 62,-1 0 0-62,-2 0 0 0,5 0 0 0,-1 0 0 0,2 0 0 0,3-3-1 16,3 0 1-1,2-1 0-15,0 0 1 0,3-2-1 0,1 2-7 0,-2-1 4 0,2-1-2 0,-1 3 3 0,-1 2 2 0,3-1 0 16,5 2-1-16,1-1 1 0,-1 0 0 0,7 1 0 31,-2 0 0-31,3 0 0 0,1 0-1 0,2 0 1 0,4 0 0 0,2 0-18 0,1 0-3 16,3 2-5 46,2 1 9-62,6 0 2 0,2 3-15 0,5-1-3 0,3-1-8 0,7 0-25 0,3-1-54 0,4 2-103 0,1-3-261 0</inkml:trace>
  <inkml:trace contextRef="#ctx0" brushRef="#br0" timeOffset="28474.9809">23288 8125 368 0,'0'0'0'0,"0"0"28"15,0 0 50-15,0 0-8 16,0 0-9-16,0 0 7 0,0 0-9 16,0 0-7-16,0 0-9 0,179 0-8 15,-145 3 3-15,4 0-3 0,7 4-15 16,1-1-9-16,5 4-1 0,5 3-2 16,2 2-2-16,3 0 0 15,2 4 6-15,4-2 0 0,1 4-3 63,1 0-4-63,-3 1-1 0,-1 3-4 31,-4 0 0-31,1 3 6 0,-3 3-3 16,8 1 3-16,0 4-3 15,3-1-2-15,6 3 2 0,-3-2-2 0,2 3-2 0,2 2 2 16,-1 3 3-16,3 3 1 0,-3 2 0 62,2 1-3-62,-7-2-1 0,1 1-1 0,-7-2 0 0,-2-1 0 0,-5 0 2 0,-5-1 1 32,-5 0 4-32,-3 0-2 0,0 1 1 15,-2 2-4-15,2-3 2 0,-5 1-1 0,2-4 1 0,0 0 1 0,-4 1 1 0,-4-3-3 0,0 5 2 0,-3-4-3 0,-3 2-4 0,0-1 4 0,-2 0 1 16,-4 1-5-16,1-4 4 0,-2 1-1 0,1-2-2 0,0-3 2 0,1 0 0 0,3-3-2 15,-3-1 2-15,0 0 1 0,3-4-3 47,-2 2 2-47,-3-2-1 16,-2 1 0-16,0-2 0 0,-4-2 1 0,2-1-1 16,-3-2 0-16,2-1 1 0,-1 2-2 15,0-4 2-15,-2-1 0 0,0 1-1 0,0-2-12 0,1-1-19 16,-2 0-18-16,1 0 11 0,1-2 2 0,-2-3-23 0,1 0 12 0,2 3 1 0,-1-2-39 0,-2 3-42 0,-3-1-61 15,-4 1-112 48</inkml:trace>
  <inkml:trace contextRef="#ctx0" brushRef="#br0" timeOffset="30355.1085">25039 10787 300 0,'0'0'0'0,"0"0"63"16,0 0 6-16,0 0-24 0,0 0 14 15,0 0-21-15,0 0-11 16,0 0-3-16,0 0 0 0,23 189-2 16,-17-161 2-16,-2 1-3 0,0 0 3 15,0-2-11-15,-2-1-4 0,1 1-4 16,-3-1-1-16,0-1-1 0,0 1-1 15,-4-2-1-15,1 0 1 16,0-2 0-16,-3-5-2 0,3-1 0 16,2-1 15 15,0-4-5-31,1 3-1 0,1-6-4 0,2 1-3 0,4-4 1 16,-2 0 0-16,6-2 0 0,-1-2 2 15,-1 1-1-15,2-1-3 0,0-1 2 16,1 1 0-16,3-1-1 0,5 0 0 0,1 0 1 0,2-5 7 15,4-3 2 1,3 2-3-16,3-3 1 0,1 0-6 0,1 0 0 0,2-1-4 16,-1 1 0-16,4-1 3 0,-2 6-2 62,-1-5-2-62,2 5 1 0,-4-1 0 0,1 1 0 0,0 1 4 0,2-1-4 0,2 1 0 0,4 0 8 0,1 1-3 31,7 1 1-31,-1-3-3 0,1 0-4 0,2 1 2 0,-3-2 1 0,3 3-3 0,-4-1 2 0,2 1-1 16,-2 2 0 0,0 0 0-16,-2 0-1 0,0 5 0 62,-1-2 2-62,5 2 0 0,1 0-1 0,3 0 0 0,1-2 0 0,-1 1 0 0,2-1 0 31,1 0 0-31,1 1 0 0,4-4 1 0,-3 3 6 16,2 0 5-16,-6 1 3 0,2-1-12 0,0 3-3 0,-2-1 0 0,2-2 2 0,-1 2-3 0,2-2 2 0,-3-3-2 16,0 3 2-16,-2-1-1 0,1 2 0 0,-2-1 0 15,-1 1 0-15,-2-1 1 63,-3-1-2-63,-3 1 2 0,-1 1 0 0,-4-2-1 0,-1 3 0 0,-6-3 0 0,-3-1 0 31,-2 0 0-31,0 0 1 0,-4-1-1 0,2 0 0 0,-3 0 1 0,-3 0-2 0,-2 0 2 16,-3 1-1-16,-2-1 0 0,-1 2-1 0,-2-1 1 0,0-1 0 0,0 0 1 15,-4 0 0-15,0 0-1 0,-1 0 0 63,-3 0 2-63,-1 0 0 0,-1-1 5 0,0-4-3 0,0 2-6 0,0-2 4 0,-3-6 1 0,-1 4-5 15,2-5 4-15,1 2-1 0,-1-4-2 0,2 0 2 0,0 0-1 32,3-2 0-32,1 2 0 0,-1-2 0 0,2 0 0 0,-4-1 0 15,-1 0 1-15,1 0-2 0,-1-2 2 16,0 3-1-16,0-2 0 0,1-3 0 0,2 1 0 16,-2-4 0-16,4 1 0 0,1 3 1 15,1-4-2 32,2 1 0-47,-2 0 1 0,2-2 1 0,2 1-1 0,-4 1 0 31,0 2 0-31,-2 2 0 0,0 1 1 0,-2 4-2 0,2 0 2 0,-1 0-1 0,1 1 0 0,-2 3-1 16,0 1 2-16,-3 1-2 0,0-1 1 0,0 3 0 0,-2 0 0 16,-2-1-5-16,-2 4 3 0,-3-3-2 15,-2 2 4 32,3 2 0-47,-4 1-3 0,-3-1 1 0,2 2-9 0,-3 0 5 0,-1 0 4 31,-1 0 2-31,2 0 0 0,-2 0 0 0,-2 0 0 0,-2-2 0 0,-3 2 0 0,-2 0 0 0,-1 0 0 16,0 0 0-16,-1 2 0 31,-5-2 0-31,0 3 0 0,-2-1 0 0,-2-2 0 0,-1 3 0 63,-3-2 0-63,0-1 0 0,-4 0 0 0,0 1 1 0,1 2-1 0,-2-3 4 0,-2 2-2 0,0 1-1 0,0-2 0 31,-5 1-1-31,-1 0 0 0,0 0 0 16,-1 0 1-1,-3-2-2-15,1 0 1 0,0 0 1 0,-1-2-2 0,3-2 2 0,-1-2-1 0,2-1 0 0,2 1 2 63,0 0-1-48,3 1-2-15,0 0 1 16,-1 0 1 0,0-1-1-16,-1 4 0 0,-2-2 0 0,4 1 0 0,-2-1 0 0,2 1 0 0,1 0 0 0,-1-2 0 0,3 2 1 15,2-2-1-15,2 0 3 0,0 1-3 0,4-2 0 16,-2 0 1-16,0 0-1 0,0 0 0 0,-3 3 0 0,-2-1 0 0,-2 1 0 62,-2 3 0-62,-1-2 9 0,-2 2-3 0,-1 0-2 0,1 0-3 0,-2 0 1 32,-1 2-2-17,3 0 0-15,-3 0 0 0,-1-2 1 0,0 3-1 0,-1-1 0 16,-1 1 0-16,-3 0 1 0,1-2-1 0,-4 1 0 0,5 1 0 0,-1-1-1 0,3 0 2 0,4 2-1 15,1-1-22-15,5 0-31 0,3 2-33 0,2 1-76 0,0-4-72 0,7 0-42 63</inkml:trace>
  <inkml:trace contextRef="#ctx0" brushRef="#br0" timeOffset="32268.5898">6683 8124 476 0,'0'0'0'0,"0"0"47"16,0 0-15-16,0 0-5 0,0 0 7 16,0 0 12-16,0 0-6 0,0 0-6 15,0 0 3-15,-11-16-13 0,11 21-12 16,0 8 9-16,-1 4 11 0,-1 9-7 15,-3 4 0-15,4 4-6 16,-1 5-8-16,-1-1 3 0,-2-1 6 16,-1-2-8-16,-1-2-4 0,-3-5-3 15,7-3-3-15,-4-5-2 16,5-4 0-16,1-2 2 0,-1-7-2 0,2-1 0 16,0-2-57-1,5-1-43-15,5-3-29 0,1 0-58 0,-2-4-145 16</inkml:trace>
  <inkml:trace contextRef="#ctx0" brushRef="#br0" timeOffset="32650.6185">6889 8278 714 0,'0'0'0'0,"0"0"0"0,0 0 13 16,0 0-8-16,0 0 7 0,0 0 12 15,0 0 7-15,0 0-10 0,0 0-8 16,-89 234 11-16,90-212-2 16,4-5-5-16,3 0-4 0,1-9-1 15,0-1 4-15,4-3 11 0,2-4 11 16,1 0 3-16,3-7-2 0,-1-7-10 16,3-5-7-16,1-6-7 15,2-1-4-15,-2-7-3 0,2 1 6 16,-2-2 3-1,-4-3 0-15,-2 3-6 0,-6 0 6 0,-4 5-3 16,-4 6 2-16,-2 5-6 0,-8 7-3 0,-3 1-6 16,1 10 1 31,-2 0-4-47,1 7-49 0,-2 6-12 0,2 4-35 0,2 0-44 0,2 2 0 15,2-3-67-15,3 0-170 16</inkml:trace>
  <inkml:trace contextRef="#ctx0" brushRef="#br0" timeOffset="32920.0145">7194 8592 555 0,'0'0'0'0,"0"0"35"15,0 0 92-15,0 0-33 0,0 0-19 16,0 0-28-16,0 0-16 0,0 0 11 16,5-17 2-16,-3 10-7 0,0 3 1 15,0 0-4-15,-2 1-12 16,0 3-7-16,0 0 3 0,0 0-10 16,0 0-12-16,0 0 2 0,0 0-19 15,0 4-21-15,0-1-9 0,0 0-36 16,1 0-62-16,-1 1-33 0,0-2-130 15</inkml:trace>
  <inkml:trace contextRef="#ctx0" brushRef="#br0" timeOffset="33542.6612">7585 8226 248 0,'0'0'0'15,"0"0"99"-15,0 0 16 0,0 0-16 16,0 0-17-16,0 0 0 0,0 0-35 16,0 0-14-16,-13-7-2 15,7 14-3-15,-2 3-5 0,5 1-6 16,-2 2-4-16,1 5-5 0,2 3 0 15,-1 2 2-15,1 1 5 0,1 4 5 16,-1-2 1-16,0 2-2 0,1-1 1 16,1-2-1-16,0-1-2 0,1-2-3 31,6-4-4-31,1-5 0 0,1-3 0 0,1-3 7 0,-1-3-3 31,1-2-1-31,2-2 8 0,2-5 8 0,1-3-2 16,1-8-9-16,0-3-7 0,1 0-7 0,2-7 2 15,-3 0-3-15,2-3-1 0,-7 1 6 32,-4 2-1-32,-7 3 4 0,0 3 0 0,-10 3-4 0,-3 3-6 0,-3 4 3 62,0 4-4-62,-2 6 0 0,2 0-26 16,1 3-31-16,0 7-32 0,1-1 2 0,5 3-24 0,-1-1-28 0,2 0-44 15,0 1-128-15</inkml:trace>
  <inkml:trace contextRef="#ctx0" brushRef="#br0" timeOffset="34162.3635">7882 8646 806 0,'0'0'0'0,"0"0"59"16,0 0 10-16,0 0-19 0,0 0-17 15,0 0-7-15,0 0 3 16,0 0-9-16,0 0-3 0,1 0 10 15,-1 0 7-15,2-5-8 0,1 1-7 16,2-5-10-16,2 2-7 0,-2 4-3 16,-4-2 2-16,-1 5-1 0,0 0 0 15,0 0-11-15,0 0-5 16,-1 5 0-16,1 2 17 0,-2 0-2 16,1-1-24-16,1-1 9 0,0-2-23 15,0 0-36-15,1-3-9 0,3 0-26 16,2 0-153-16,-1-5-131 0</inkml:trace>
  <inkml:trace contextRef="#ctx0" brushRef="#br0" timeOffset="34689.8321">8121 8201 661 0,'0'0'0'0,"0"0"17"0,0 0 39 0,0 0 14 0,0 0-49 0,0 0-13 0,0 0-8 0,0 0 0 0,0 0 16 16,-4 6 9-16,15-2 1 0,2 1 4 15,5-2 6-15,2 2-6 0,1 1-7 16,4-4-8-16,3-1-6 0,1-1-5 15,2 0-1-15,-2-1 0 0,-2-1-1 16,-7-3 0-16,-4 4 0 16,-5-2-1-16,-5 1-1 0,-1 2 0 15,-3 0 0-15,0 0-6 16,-1 0 5 0,0 9 2-16,-1-1-1 0,0 3 0 31,0 1 2-31,-2 3-2 0,-2 3 0 0,-1 3 1 0,0 3-1 15,-2 2-2-15,-1 4 2 0,0 1 21 63,0 1-4-63,2 0-6 0,1-2-8 0,1 1 1 0,2-5-4 0,-1-1 0 0,2-1 2 0,1-4-2 0,0-1 0 31,0-1 1-31,0-2 1 0,0-2-2 0,0 1 0 0,0-1-27 16,-6-5 0-16,1 4 5 0,-1-4-4 0,-1-2-21 0,1 3 9 0,0-6-1 0,-1-2-8 15,2-1-5-15,-1-1-30 0,1-4-67 0,-4-9-69 0,2-6-50 32</inkml:trace>
  <inkml:trace contextRef="#ctx0" brushRef="#br0" timeOffset="34814.1673">8235 8556 600 0,'0'0'0'0,"0"0"240"0,0 0-144 0,0 0-19 0,0 0-38 0,0 0-34 0,0 0-6 0,0 0 1 0,53-9 0 0,-32 13 0 15,0 6-47-15,-2-1-65 0,0 1-58 16,-4 2-24-16,-1-3-79 0</inkml:trace>
  <inkml:trace contextRef="#ctx0" brushRef="#br0" timeOffset="35021.907">8591 8738 922 0,'0'0'0'16,"0"0"32"-16,0 0-29 0,0 0 84 16,0 0-35-16,0 0-9 0,0 0-22 15,0 0-6-15,19-33-7 0,-17 32-2 16,-1 0-4-16,-1 1-4 0,2-2-83 16,1 0-32 15,-1 0-22-31,-1 0-33 0,-1-2-116 0</inkml:trace>
  <inkml:trace contextRef="#ctx0" brushRef="#br0" timeOffset="35319.8893">8839 8228 619 0,'0'0'0'15,"0"0"129"-15,0 0-26 16,0 0-29-16,0 0-43 0,0 0-30 16,0 0 1-16,0 0 8 0,0 0 7 15,1 122 11-15,1-82 13 0,0 1-16 16,2 0 0-16,-2 0 3 0,0-3-4 16,1 3-8-16,-1-5-3 0,1-1-5 15,-1-3-5-15,-2-3-3 16,0-4 0-16,0-2 5 0,1-4-6 15,0-4-46 1,1-3-2-16,-1-4-43 16,3-2-25-16,-4-1-60 0,0-4-232 0</inkml:trace>
  <inkml:trace contextRef="#ctx0" brushRef="#br0" timeOffset="37378.3299">24417 7564 516 0,'0'0'0'16,"0"0"25"-16,0 0 45 0,0 0-47 16,0 0 3-1,0 0 18-15,0 0 18 0,0 0-17 0,-24 111-12 16,23-80 9-16,0 1-6 0,0-2-3 15,1-3-15-15,0 0-10 0,0-4-5 16,0 0 0-16,0-3-1 0,0-1-2 16,0-4 0-16,0-3 3 0,0-4-4 15,0 1-35-15,1-4-10 16,3 0-49-16,1-2-50 0,1-3-63 16,5-4-38-16</inkml:trace>
  <inkml:trace contextRef="#ctx0" brushRef="#br0" timeOffset="37693.5182">24597 7755 568 0,'0'0'0'0,"0"0"22"0,0 0 25 0,0 0-7 0,0 0 1 0,0 0-6 0,0 0 7 0,0 0-7 15,0 0-1-15,8 250-6 0,5-231-6 16,5-5 2-16,-2-8 6 0,6-3 16 15,1-3 15-15,5-12-19 0,1-4-9 16,4-10-4-16,1-1-1 0,-1-8 8 16,-2-8 6-16,-6 4-6 15,-6-3-11-15,-8-2-12 47,-7 5-8-47,-4 6-6 0,-10 7 2 16,-3 7 5-16,-6 6-10 0,-2 7 3 0,-1 6-14 0,2 3-31 0,-5 8-26 15,5 7-41-15,0 4-67 0,1 0-18 16,4-1-143-16</inkml:trace>
  <inkml:trace contextRef="#ctx0" brushRef="#br0" timeOffset="37930.8625">25103 8085 722 0,'0'0'0'0,"0"0"127"0,0 0 3 0,0 0-37 16,0 0-26-16,0 0-24 0,0 0-9 16,0 0-19-16,0 0-7 0,33-81-4 15,-32 77 0-15,0 3-1 0,0 1-4 16,-1 0-12-16,0 6-62 0,0 2-6 15,0 4-105-15,-2-2-84 0,-2-4-256 16</inkml:trace>
  <inkml:trace contextRef="#ctx0" brushRef="#br0" timeOffset="38527.4813">25728 7632 452 0,'0'0'0'0,"0"0"-54"0,0 0 66 16,0 0 47-16,0 0 19 15,0 0-10 1,0 0-14-16,0 0-18 0,-65 103 30 0,57-77-18 0,1 3 14 15,3-1-24-15,2-1-12 0,1-1-7 16,1 2-7-16,3-7-2 0,5 1-4 16,0-3 1-16,0-5-2 0,5-1 0 15,-2-2 10-15,1-7 10 16,1-3 19-16,4-1 1 0,-2 0-11 16,4-5-10-16,1-6-4 0,3-3-6 15,2-5-6-15,0-2 0 0,-2-2-1 31,-2 0-2-31,-6-1 5 0,-6 2-5 32,-3 0-5-32,-6-1 0 0,0 4 4 0,-8 4-5 0,-1 2-16 0,-7 2 2 0,-4 5-4 0,-1 2 6 62,-2 4-2-62,1 3-45 0,-2 4-54 16,3 3-35-16,-2 0-67 0,1-1-73 0</inkml:trace>
  <inkml:trace contextRef="#ctx0" brushRef="#br0" timeOffset="39203.5458">26288 7988 931 0,'0'0'0'0,"0"0"103"0,0 0-65 16,0 0-33-16,0 0-4 0,0 0-1 15,0 0 0-15,0 0-2 0,0 0 3 16,4-16-2-16,-3 13 0 0,3 1 1 15,0 2-74-15,2 0 33 0,-1 0-13 16,-2 3-32-16,3 6-41 16,-4-2-64-16,-2 0-185 0</inkml:trace>
  <inkml:trace contextRef="#ctx0" brushRef="#br0" timeOffset="39821.0619">26866 7657 687 0,'0'0'0'15,"0"0"-76"-15,0 0 97 0,0 0 7 16,0 0-18-16,0 0 0 15,0 0 20-15,0 0 13 0,0 0-11 16,-91-28-16-16,91 34-2 0,0 2 2 16,2 3 2-16,7 4-1 0,3 5 0 15,4 5 2-15,3 2 1 0,2 6 9 16,1 0 1-16,-7 2-12 0,3 0-4 16,-5 1-2-16,-2-4-1 31,-4 2 2-31,-7-7 10 0,0-4 16 0,-5-1-2 0,-5-3-10 31,1-3-11-31,-2-3-6 0,-3-4-4 0,1-1-5 16,-6-5 5-16,4-1-3 0,-1-2-4 0,-1-8-9 0,5-2-13 15,3-5-18-15,5-4 13 0,4-3 18 78,10-1 1-78,7-8 9 0,5-1 0 16,5 0 0-16,2-4 1 0,5 3 14 31,5-2 5-31,-5-2 12 0,-4-1 8 0,-7 5 4 0,-4 5-8 0,-7 11-17 16,-5 4-14-16,-7 3 3 0,-7 2-2 0,-6 2-9 16,-6 6 3-16,-3 3 0 0,-4 11-63 0,-4 3-1 78,1 6-17-78,4 3-26 0,0 3-16 0,9 2-50 0,1 1-184 0</inkml:trace>
  <inkml:trace contextRef="#ctx0" brushRef="#br0" timeOffset="39960.462">27274 8188 864 0,'0'0'0'0,"0"0"107"0,0 0 5 0,0 0-43 0,0 0-46 16,0 0-18-16,0 0-3 0,0 0-1 15,0 0-2-15,12 18-43 16,-12-18 16-16,2 0-2 0,0 1-26 16,-1-1-51-16,1 0-59 0,1-6-145 15</inkml:trace>
  <inkml:trace contextRef="#ctx0" brushRef="#br0" timeOffset="40271.6953">27717 7682 718 0,'0'0'0'0,"0"0"104"16,0 0-19-16,0 0-34 0,0 0-9 15,0 0 3-15,0 0-22 0,0 0-7 16,27 111-4-16,-26-79 2 0,-1 1 4 15,0 3 3-15,0-1-1 0,0-1-8 16,0 0 3-16,0-5 1 16,2 2-5-16,1-2-6 0,3 0 3 15,-1-4-5-15,1-2-2 0,0-1 2 16,0-3-5-16,2-1-30 0,-3-2-21 47,2 1-22-47,-1-3-63 0,-4 2 6 0,1-4-87 0,-3-2-233 0</inkml:trace>
  <inkml:trace contextRef="#ctx0" brushRef="#br0" timeOffset="56922.8924">7520 12572 775 0,'0'-6'0'0,"3"6"7"0,-2-2-5 0,-1 2 9 15,2 0 5-15,0 2-10 16,-2 5-1-16,3 5 4 0,-1 0 7 16,1 5 5-16,4-1 5 0,4 6 0 15,3 1-4-15,-1 6-4 0,4 6-2 16,-2 0-1-16,1 2 2 0,-1 0-4 16,0 2-6-16,-1-1-2 15,-2 1 2-15,-1 0 0 0,-2 1-1 16,0 0 3-1,2-1 0 1,-2-1-4-16,1-3-2 0,1-3-1 0,-2-3-3 0,-1 0 2 16,-1-3-2-1,-3 0-17-15,1-2 1 0,0-2-11 0,0-2-35 0,2-1-30 0,0-2-23 16,3-2-136 46,-1-3-87-46</inkml:trace>
  <inkml:trace contextRef="#ctx0" brushRef="#br0" timeOffset="57991.9171">7766 14196 619 0,'0'0'0'0,"0"0"14"0,0 0-4 16,0 0 4-16,0 0 12 15,0 0-12-15,0 0-11 0,0 0 10 16,0 54-1-16,-2-30 0 0,-3 4 1 15,1 1 1-15,-1-1-4 0,3-2-6 16,1 1 0-16,1-3-1 0,0-4 0 16,3 1-1-16,5-7-1 15,-1 0 0-15,6 0 4 0,-3-7 4 16,1 0 1-16,3-6 3 0,-1-1-2 16,4 0-1-16,-1-5-2 0,-1-1-4 15,2-2-4 32,0-2 0-31,-2-5 5-16,2 0-2 0,-1-2 1 0,3-7-3 0,-3 2-1 0,3-4 0 15,-2 1 3-15,-2-2-3 0,1 1 0 16,-3-5 8-16,-1 4 12 31,0-1 9-31,1 7-8 0,-1 3 0 0,-2 4-3 0,-1 7-3 0,-4 4-1 78,0 3-7-78,-2 10-5 0,0 8 5 0,-2 4 2 32,-1 9-2-32,1 3-1 15,2 3 0-15,-1-2 0 0,4-1-3 0,2-3 0 0,1-3-1 0,1-3-2 0,-1-5 0 0,-2-1 4 16,0-4-4-16,-1-1 0 0,0-3 3 0,-2-3-3 0,1-2-39 0,-4-4-11 78,-1 0-40-78,0-1-12 0,0-1-28 0,-4-4-92 0,-2-5-40 16</inkml:trace>
  <inkml:trace contextRef="#ctx0" brushRef="#br0" timeOffset="58617.8961">7804 13608 557 0,'0'0'0'0,"0"0"0"0,0 0 30 16,0 0-11-16,0 0-13 0,0 0-4 16,0 0-2-16,0 0 0 0,0 0 32 15,-211 74 18-15,180-42-8 0,-3 4-14 16,1 8-2-16,-1 7-4 0,3 6-2 15,0 3 1-15,6 4-4 16,5 3-3-16,5-2-5 0,6 1-2 16,4 3-4-16,4-3-3 15,1-2 0-15,5 3 4 0,5 0-6 0,4-2 4 16,3 2-1 31,4-4-1-47,4-1 0 0,3-5 1 0,0-5-1 0,5-3 0 0,2-6 0 0,3-4 0 0,7-6 0 0,2-8 1 47,4-7 0-47,3-5 0 0,2-5 2 0,-3-5 11 0,3-3 11 0,-6-3-4 0,-2-7-10 0,2-2-1 15,-4-8 0-15,3-2 6 0,-4-4 3 0,1-3-1 16,-6-3 4-16,2-6 1 16,-1-2 6-16,0-5 6 0,2-7-7 0,2-2-9 46,0-3-8-46,-2-6 3 0,-6 1-1 47,-5-3-4-47,-5 5-4 0,-10-2-3 0,-8 6-4 0,-9-1-1 16,-10-5 2-16,-9 4-1 0,-5-2 4 0,-5 4-1 0,0 0-1 0,-1 4 0 16,2 1 0-16,1 2 1 0,3 3-2 0,-2 7 1 0,-2 3 0 0,-5 7 0 0,-5 5-1 0,-2 5 0 15,-9 6-6 32,-3 7-20-47,-5 6-21 0,-4 2-9 0,2 13-17 31,2 9-33-31,3 5-48 0,3 2-65 16,0 6-73 0</inkml:trace>
  <inkml:trace contextRef="#ctx0" brushRef="#br0" timeOffset="60098.5123">25144 11481 530 0,'3'-10'0'0,"-2"1"88"16,-1 4 0-16,0 1-24 0,0 2-18 15,-8 2-12-15,0 0-6 16,-7 6-12-16,-2 5-9 0,-3 0-1 16,-2 7 3-16,-4 6-4 0,-2 4-3 15,0 6-2-15,-2 3 0 0,-2 4 2 16,0-2-2-16,-3 1 0 0,-2 3 4 15,0-1-4-15,-4 2 0 16,-1 2 1-16,-1 1-2 0,-2 5 2 16,-4-1 0-16,1 2-1 15,-2 1 4-15,1 3-1 0,4 1 0 16,5 1 0-16,-1-5 0 0,6-1-2 62,3-3 1-62,3-6-1 0,3-1 0 0,3-3 4 0,3-6 3 0,0-5-4 0,4-3 0 0,2-5-3 32,3-2-2-32,4-1-8 0,0-5-32 0,1-2-45 0,5 0-4 15,1-4-62-15,1-1-79 16</inkml:trace>
  <inkml:trace contextRef="#ctx0" brushRef="#br0" timeOffset="60672.2769">23838 13061 443 0,'0'0'0'0,"0"0"56"16,0 0 5-16,0 0-16 0,0 0-17 16,0 0 1-16,0 0 20 0,0 0 16 15,0 0-2-15,21 248 3 0,-17-209-18 16,-3-1-20-16,2-6-11 0,-2 0-3 16,-1-5-4-16,1-4-8 15,-1-4 1-15,0-3-2 0,0-5-2 16,0-5 2-16,2-4 1 0,1-2-2 15,1 0 0-15,0-8 22 0,5-5 5 16,0-4-4-16,4-3-4 0,4-6 0 16,6-4-6-16,2-5-5 15,2 2 4-15,4 4 1 32,-6 4-8-32,-2 5-6 0,-6 6-3 0,-3 2-16 0,-6 4-8 0,0 2-26 0,-4 1-36 31,2 4-93-16,-2 1-52 1,-2 0-71-16</inkml:trace>
  <inkml:trace contextRef="#ctx0" brushRef="#br0" timeOffset="61316.4441">23917 12743 468 0,'0'0'0'0,"0"0"119"0,0 0-65 15,0 0-18-15,0 0-22 16,0 0-4-16,0 0 16 0,0 0 11 16,-256 75-6-16,214-34-3 0,0 7 1 15,1 6-4-15,3 7-3 0,3 7-8 16,3 4-9-16,5 2-4 0,1-1 3 16,6 4 4-16,5-1 0 31,4-2 5-31,4-1 0 0,6-2 3 0,1-4-8 0,12 0-2 0,4-9-4 47,4-4 1-47,7-6-2 0,1-8 0 0,6-6 12 0,2-5 21 0,5-10 26 0,-1-10-14 0,5-9-5 0,4-3 2 15,3-16-11-15,7-4-17 16,-1-8-5 31,5-7 3-32,-2-6-5-15,3-1-3 0,0-10-1 0,-5 4-4 0,-3 1 0 0,-7-3 0 0,-7 0 1 0,-10 0 0 0,-7-2 2 0,-8-2-3 32,-6 0 0-32,-8-2 6 0,-6 4-5 0,-13 0 0 15,-8 1 3 1,-4 6 1-16,-3-1-5 0,-6 9 0 62,-1 4 0-62,-2 9-34 0,-6 7-15 16,1 10-30-16,-5 10-59 0,-2 10-33 0,-1 11-94 16,-9 8-149-16</inkml:trace>
  <inkml:trace contextRef="#ctx0" brushRef="#br0" timeOffset="62677.6523">22663 14537 731 0,'0'0'0'0,"0"0"75"15,0 0-23-15,0 0-35 0,0 0-8 16,0 0 7-16,0 0 4 0,0 0 2 16,-23 123 2-16,16-88 1 0,0 0 3 15,1 1-2-15,0-4-10 16,4 0-10-16,0-4-5 0,0-3 2 16,2-3-6-16,-1-1-4 0,-1-4-14 15,-1-1-7-15,0-3 0 0,1-1-14 16,-1-2-36-16,0-2-24 0,-1-1-70 15,2-3-42-15,2-1-148 16</inkml:trace>
  <inkml:trace contextRef="#ctx0" brushRef="#br0" timeOffset="63016.9716">22947 14690 663 0,'0'0'0'0,"0"0"0"0,0 0 48 0,0 0-25 0,0 0-19 0,0 0-2 16,0 0 0-16,0 0-2 0,0 0 0 16,-92 219 10-16,87-181 8 0,3-2 3 15,2-6-2-15,0-6-8 0,8-7-5 16,4-7 13-16,6-6 26 16,3-4 11-16,4-6-18 0,3-9 0 15,3-6 14-15,4-6-12 0,3-7 2 16,3-5 5-16,3-4-3 0,-2-2-4 15,-5-2-17 1,-8 5-14-16,-12 4-4 0,-11 4-5 16,-9 6 0-16,-10 8-4 15,-5 3 1-15,-2 9 3 0,-3 4 0 0,2 4-65 0,-2 6-2 47,-1 4-26-47,4 11-65 16,-2 3-56-16,2-1-134 0</inkml:trace>
  <inkml:trace contextRef="#ctx0" brushRef="#br0" timeOffset="63254.512">23394 15062 828 0,'0'0'0'15,"0"0"135"-15,0 0-50 0,0 0-32 16,0 0-21-16,0 0-10 0,0 0-3 16,0 0-3-16,0 0-8 0,25-90-1 15,-24 84-4-15,-1 2-5 0,0 3-16 16,0 1-50-16,0 0-73 0,0 1-48 16,2 1-63-16,3-1-237 15</inkml:trace>
  <inkml:trace contextRef="#ctx0" brushRef="#br0" timeOffset="63662.4578">23823 14679 616 0,'0'0'0'0,"0"0"177"16,0 0-54-16,0 0-43 0,0 0-41 15,0 0-23-15,0 0-13 0,0 0-3 16,0 0 0-16,-72-22 0 16,57 44 0-16,0 5-3 0,2 6 3 15,0 4 0-15,5 1 0 0,4 0-2 16,4-2 3-16,0-1 0 0,4-2 4 16,7-5-1-16,1-2-2 15,1-6 6-15,4-4-2 0,0-7 8 16,4-5 10-16,3-4-1 0,3-1-3 78,2-9 0-78,-1-8 3 0,1-4 8 0,-1-3-2 0,2-6 3 0,2-3 3 0,-6 1-7 0,-7 0-10 0,-13-1-11 0,-6 2-2 0,-9 5-2 31,-9 4-6-31,-2 6 3 0,-2 9 0 0,-3 3-45 16,0 5-5-16,1 0-34 0,0 8-54 0,0 3-48 0,1 1-109 15</inkml:trace>
  <inkml:trace contextRef="#ctx0" brushRef="#br0" timeOffset="64531.6863">24311 15170 793 0,'0'0'0'16,"0"0"144"-16,0 0-60 0,0 0-5 15,0 0-9-15,0 0-17 0,0 0-26 16,0 0-15-16,5-48-7 0,-5 48-1 16,-3 0-8-16,2 0-62 15,0 3 4-15,1-1-21 0,0 3-39 16,0 0-48-16,0-4-118 0</inkml:trace>
  <inkml:trace contextRef="#ctx0" brushRef="#br0" timeOffset="65148.9103">24671 14644 611 0,'0'0'0'0,"0"0"134"16,0 0-84-16,0 0-33 0,0 0-12 16,0 0-2-16,0 0-3 0,0 0 0 15,0 0 23-15,-53-22 6 16,50 24 1-16,2 3-13 0,0 6-6 15,0 0 0-15,1 4-4 0,1 2-1 16,5 8 2-16,5 3-2 0,0 2 0 16,3 3 4-16,2 2 1 0,-2-3 4 15,2 3 6-15,1 1-4 47,-5-5-3-47,-2 3-2 16,-2-4-6-16,-4-3-4 0,-4 1 2 0,0 0-3 0,0-3 0 0,-9-4 3 31,5-3-3-31,-4-4 0 0,2-1 3 16,-3-4-1-16,0-3-2 0,1-5 1 0,2-1-4 0,-5-4-17 15,1-3 7-15,-1-4-8 0,0-2 2 0,7 0 10 0,-1-2 2 63,5-1-3-63,2-2 5 0,5-3 5 0,5-4 2 0,1-2 1 0,7-5 4 0,1-2-5 0,3-3 3 47,1-2-1-47,4-3 4 0,-2 1 17 0,2 5 9 0,-6 5 9 0,-6 5-7 0,-6 6-12 0,-8 4-15 0,-3 4-5 0,-5 3-2 15,-3 3-5-15,-4 1-1 0,-3 4-23 0,3 1-22 16,-5 0-8-16,2 12-21 0,0 4-72 0,-4 3-38 0,-1 2-120 47</inkml:trace>
  <inkml:trace contextRef="#ctx0" brushRef="#br0" timeOffset="65414.341">25059 15273 797 0,'0'0'0'0,"0"0"159"16,0 0-59-16,0 0-20 15,0 0-22-15,0 0-24 0,0 0-13 16,0 0-6-16,11-46-6 0,-16 43-7 16,-2 2-3-16,-1-1-16 0,3 0-15 15,-2 1-23-15,3 1-26 0,-1 0-32 16,1 0-107-16,-1 0-71 0,-1 0-174 15</inkml:trace>
  <inkml:trace contextRef="#ctx0" brushRef="#br0" timeOffset="65859.6294">25345 14729 748 0,'0'0'0'0,"0"0"45"0,0 0 83 16,0 0-43-16,0 0-41 15,0 0-16-15,0 0-8 0,0 0-14 16,0 0-7-16,5-11 2 0,-14 29-1 16,0 4 0-16,3 0 0 0,4 0-1 15,2-2 0-15,0-2 1 0,3 1 0 16,4-1-2-16,2-4 3 0,4 3 3 15,3-2 0-15,5 1 3 16,-2 1-3-16,3 1-3 0,1-1 3 16,-4 4-4-16,-1 2 0 15,-4 1 0-15,-4 1 3 0,-5 0-3 0,-3 1 0 16,-2 0 5 0,0-1-7-16,-5-2 4 15,-4-2 2-15,1-4-5 0,0 1 2 0,-1-6-2 0,-3 0-26 16,-1-2 5-16,-3-1-4 0,2-2-26 15,-6-4-18-15,4-3-27 0,-2 0 2 16,1-10-31-16,0-5-46 0</inkml:trace>
  <inkml:trace contextRef="#ctx0" brushRef="#br0" timeOffset="65991.3221">25354 14734 730 0,'0'0'0'0,"0"0"8"0,0 0 39 0,0 0-2 0,0 0-15 16,0 0 2-16,0 0-5 16,0 0-4-16,314-123-14 0,-291 123-6 15,-2 0-6-15,-6 5-252 0,0 3-49 16</inkml:trace>
  <inkml:trace contextRef="#ctx0" brushRef="#br0" timeOffset="67540.2922">7990 15579 504 0,'0'0'0'0,"0"0"21"0,0 0 39 16,0 0-15-16,0 0-36 15,0 0-7-15,0 0-1 0,0 0 6 16,0 0 5-16,-74 37 11 0,61-18 12 15,-4 4-5-15,-3 3-11 0,0 6-3 16,1 1-4-16,2 5-5 0,2 2-4 16,5-2-1-16,4 1-1 0,5-6 2 15,2-3 9-15,10-4 1 16,3-6-5-16,6-3 3 0,3-5-1 16,3-2 8-16,4-6 23 15,-1-4 1-15,6 0-8 16,0-10-10-1,1-5-3-15,2-5 5 0,0-5 3 0,2-3-1 0,1-5 7 0,4-2-12 16,-4-3-16-16,-2-2-3 16,-6 1 1-16,-8 1 0 0,-10 1-1 47,-10 3 0-47,-5 5 0 0,-12 6-1 0,-5 10 2 0,-7 5-2 0,-6 8-6 31,-3 11-20-31,-4 8-27 15,-4 8-34-15,0 6-22 0,4 1-62 0,0-1-170 0</inkml:trace>
  <inkml:trace contextRef="#ctx0" brushRef="#br0" timeOffset="68307.8916">7612 15566 672 0,'0'0'0'0,"0"0"39"0,0 0 24 0,0 0-7 16,0 0-16-16,0 0-24 0,0 0 0 15,0 0 7-15,0 0 2 0,-8 253 1 16,0-193 6-16,-3-2 5 15,4-8 1-15,-1-7-6 0,3-5-14 16,3-7-8-16,1-6-9 0,1-1 2 16,0-10-2-16,4-2-2 0,4-5-34 62,1-1-12-46,1-1-20 15,4 0-32-31,-1-2-72 0,1-3-194 0</inkml:trace>
  <inkml:trace contextRef="#ctx0" brushRef="#br0" timeOffset="68551.003">8590 16159 828 0,'0'0'0'16,"0"0"66"-16,0 0 23 0,0 0-44 15,0 0-25-15,0 0-8 0,0 0-1 16,0 0 0-16,-35-66 5 0,35 58 5 16,0 0-7-16,1 3-10 15,3 1-2-15,0 3-3 0,0 1-21 16,1 0-32-16,1 0-21 0,-2 6-118 15,-1-2-133-15</inkml:trace>
  <inkml:trace contextRef="#ctx0" brushRef="#br0" timeOffset="69053.7077">9214 15616 584 0,'0'0'0'0,"0"0"143"0,0 0-91 16,0 0-36-16,0 0-16 15,0 0 0-15,0 0 3 0,0 0-3 16,0 0 0-16,-94 177 12 0,87-133 15 16,7 2 3-16,0-2-7 0,3 1-11 15,6-5-4-15,3-4 2 16,1-4 2-16,5-6-2 0,1-3-1 16,-1-4 2-16,5-8 5 0,0-3-6 15,2-7 11-15,3-1 13 0,-1-9-2 16,2-5 1-16,2-8-5 0,-1-3-9 15,0-6 11-15,1-7 4 16,-3-3-8-16,-3-3 2 47,-4 1-9-31,-4-3-6-16,-11 5-7 31,-6 7-1-31,-1 8-3 0,-9 9-1 0,-6 10 3 0,-3 6-6 15,-6 1-19-15,-4 11-39 0,-1 3-59 0,-2 5-80 16,1 4-83-16,2-3-97 0</inkml:trace>
  <inkml:trace contextRef="#ctx0" brushRef="#br0" timeOffset="69382.4942">9988 16037 776 0,'0'0'0'0,"0"0"96"16,0 0-16-16,0 0-15 0,0 0-15 15,0 0-17-15,0 0 1 0,0 0-6 16,0 0-1-16,10-65-7 0,-10 65 1 16,0 0-14-16,-1 5-13 15,-1-2-11-15,0 5 7 0,-1 0-16 16,1 0-27-16,1-1-17 0,0 2-37 16,0 0-78-16,1 1-14 0,-1 0-16 15</inkml:trace>
  <inkml:trace contextRef="#ctx0" brushRef="#br0" timeOffset="69834.4607">10196 15558 605 0,'0'0'0'0,"0"0"0"16,0 0 4-16,0 0 93 0,0 0-60 15,0 0-16-15,0 0 6 16,0 0 19-16,0 0-2 0,116 10-16 16,-91-10-4-16,4 0 1 0,-4-6-12 15,4 5-8-15,-3-4-1 0,-3 3-1 16,-3 0-1-16,-5 2 2 0,-5 4-2 15,-1 4-1-15,-4 3 5 16,-4 4 1-16,0 0-1 0,-1 3 1 16,0 5-4-16,0 1-3 0,-1 6 0 15,-1 3 4-15,2-1-5 32,-1 4 2-32,1 0 0 0,0 4-1 0,0 0 0 0,1-2 1 0,1 0-1 15,3-2 0-15,-1-9 2 16,-1-2-2-16,3-4 1 0,-2-7-1 62,2-4-38-62,-2-5-1 0,-3-2-32 0,-1-3-28 0,0 0-10 0,-6-11-154 0</inkml:trace>
  <inkml:trace contextRef="#ctx0" brushRef="#br0" timeOffset="69964.501">10360 15898 638 0,'0'0'0'0,"0"0"-4"0,0 0 90 0,0 0 33 0,0 0-32 0,0 0-30 0,0 0-6 0,0 0-24 16,214 6-23-16,-171-4-8 0,-6 4-256 15,-3-1-38-15</inkml:trace>
  <inkml:trace contextRef="#ctx0" brushRef="#br0" timeOffset="70177.8215">11141 16056 709 0,'0'0'0'15,"0"0"92"-15,0 0 12 16,0 0-27-16,0 0-30 0,0 0 5 16,0 0 17-16,0 0-16 0,0 0-25 15,-1 11-25-15,1-17-6 0,1 1-109 16,1-1-10-16,0 2 10 0,-1 1-59 15,0 0-190-15</inkml:trace>
  <inkml:trace contextRef="#ctx0" brushRef="#br0" timeOffset="70636.1667">11670 15443 549 0,'0'0'0'0,"0"0"140"16,0 0-73-16,0 0-51 0,0 0-15 16,0 0-1-16,0 0 0 0,0 0 0 15,0 0 0-15,34 131 0 0,-12-101 0 16,2 1 30-16,4 4 11 0,0 0 5 16,1 1 4-16,-3 3-13 15,-3-1-24-15,-5-1 2 0,-3-2 2 16,-4-1-6-16,-2-2-3 0,-4-3 1 15,-1-3 2 1,-3-6 2 0,-1-1 2-16,0-7 7 0,-5 1-5 15,-1-3-2-15,-2-2-10 0,-1 1-2 32,-1-7-3-32,0-1 0 0,-1-1-55 0,-3-3-58 15,-2-7-73-15,-2-5-137 0</inkml:trace>
  <inkml:trace contextRef="#ctx0" brushRef="#br0" timeOffset="70827.3074">11766 15504 865 0,'0'0'0'0,"0"0"123"0,0 0-67 0,0 0-43 0,0 0-12 0,0 0-2 0,0 0-102 0,0 0-89 0,431-131-208 0</inkml:trace>
  <inkml:trace contextRef="#ctx0" brushRef="#br0" timeOffset="73783.7882">7816 16681 548 0,'0'0'0'16,"0"0"55"-16,0 0 19 0,0 0-7 15,0 0-15-15,0 0 3 0,0 0-2 16,0 0-14-16,-22-51-8 0,13 51-6 16,-1 0-13-16,-4 3-2 0,-4 1-5 15,0 2 1-15,-5 3-2 16,0 3-1-16,1-1 8 0,-5 6 1 16,1 2 3-16,-4 1-5 0,1 7 3 15,1 4 1-15,3-2 0 16,5 2-4-16,6 0-7 0,8-5 0 15,4 2-1-15,2-4-3 0,11-1 2 16,4-2 2-16,3 0-3 0,4-4 0 16,1 1 4-16,0-2-5 0,0-3 2 15,2-2 1 32,-4 0-2-47,2-5-97 0,-3 2 26 0,3-4-72 0,-1-2-43 0,0-2-69 0</inkml:trace>
  <inkml:trace contextRef="#ctx0" brushRef="#br0" timeOffset="74257.6439">8276 16898 498 0,'0'0'0'0,"0"0"63"0,0 0 38 0,0 0-47 15,0 0-28-15,0 0 7 16,0 0 1-16,0 0 1 0,-88 6-4 16,71-1-3-16,2 3-6 0,-2 1-9 15,2 2-9-15,0 2-4 0,1-1 0 16,1-1 2-16,3 0-2 0,3-2 0 16,4 2 0-16,3-6-3 15,3 3 0-15,8-7-1 0,5 1 2 16,3-2 4-16,7-2 4 0,0 1-7 15,2-2 2-15,2 3 4 0,0 9 15 47,-5 4 2-47,-2 6-3 0,-5 5 2 0,-6 2-3 0,-4 5-1 32,-4-2 11-32,-2-1 2 0,-2-3-12 0,0-1-6 0,-3-2-2 0,-5-3-7 0,-3-2-2 0,-2-2 4 15,0 0-3-15,-4 0 0 0,-2 0-1 0,0-8 0 16,-4-1-2 31,2-6-3-47,-1 0-12 0,7-6-3 0,1-5 7 0,6-2 4 0,5-6 0 31,3-3 5-31,10 1 1 16,8-1-4-16,6-3 7 0,4-1-1 0,4-1 0 0,2-2-1 0,-1 6 1 0,0-1 0 0,-4 4-164 0,-4 5-20 0,-5 3-67 15,-5 1 3-15</inkml:trace>
  <inkml:trace contextRef="#ctx0" brushRef="#br0" timeOffset="74623.6448">8659 16914 585 0,'0'0'0'0,"0"0"111"15,0 0 29-15,0 0-57 0,0 0-46 16,0 0-9-16,0 0-9 0,0 0-11 15,0 0 3-15,-46 15 7 16,33-1-2-16,2 2-7 0,2-1-4 16,1-1-4-16,6-3-2 0,2-2 2 15,0-2-2-15,8-2-6 0,-1-4 0 16,1-1 3-16,5 2 1 0,1-2 4 16,0 1-1-16,2 1 0 15,1-2 0-15,0 5 2 0,3 0-3 16,-3-2 2-16,0 1-1 0,-2-2-18 15,-2-2-36-15,-2 0-27 16,-1-3-6-16,1-9 5 0,2-1-74 0,3-2-53 16,-1-7 55 31,3-4 22-32</inkml:trace>
  <inkml:trace contextRef="#ctx0" brushRef="#br0" timeOffset="74815.4233">8952 16529 550 0,'0'0'0'0,"0"0"149"0,0 0-50 0,0 0 4 0,0 0-51 0,0 0-30 0,0 0-16 0,0 0-1 0,-17 72-2 0,22-30-3 0,1 2 0 0,1 3 15 0,4-1 0 0,-2-3-8 16,0-5-4-16,-1-9-3 0,0-5 0 16,-2-4 2-16,-3-3-10 15,0-5 2-15,-2-2-1 0,-1-4-7 16,0-4-24-16,0 0-35 0,0-2-22 15,-1-3-25-15,-6-4-114 0,2-5-193 16</inkml:trace>
  <inkml:trace contextRef="#ctx0" brushRef="#br0" timeOffset="75197.1973">8970 16856 350 0,'0'0'0'0,"0"0"133"0,0 0-28 0,0 0-22 0,0 0-16 0,0 0-25 0,0 0-14 15,0 0-13-15,253-11 0 0,-229 4 4 16,-4 2 18-16,-9 2 19 16,-5-4-7-16,1 3 2 0,-5 1-11 15,0-2-11-15,-2 0-5 0,0-1-2 16,-2 2-6-16,-9 0-9 0,1 1-3 16,-1 3-3-16,-3 3-2 15,0 5 1-15,-3 4 0 0,3 1 0 16,0 0-1-16,3 3 0 0,2-2-1 15,4 2 2-15,5-1 0 0,0 3-5 16,5 1 5-16,5-3 0 31,1 0 0-31,4-1 0 0,3-2 0 0,-3-1 0 0,1-2 0 0,-2-1-2 16,-2-2-67 0,2-4 28-16,-3-3-8 0,2 0-20 0,-3-4 10 15,0-3-3-15,-1 1-34 0,2-3-75 16,-3-4-27-16,1-2-122 0</inkml:trace>
  <inkml:trace contextRef="#ctx0" brushRef="#br0" timeOffset="75280.798">9396 16917 562 0,'0'0'0'0,"0"0"197"0,0 0-98 0,0 0-21 0,0 0-41 16,0 0-30-16,0 0-5 0,0 0-3 15,0 0-3-15,-182 81-30 0,172-71-75 16,5-1-100-16,-3 0-93 0</inkml:trace>
  <inkml:trace contextRef="#ctx0" brushRef="#br0" timeOffset="76160.0854">9665 16776 509 0,'0'0'0'0,"0"0"191"0,0 0-103 15,0 0-40-15,0 0-24 16,0 0 2-16,0 0-2 0,0 0 1 15,0 0 3-15,33 97-2 0,-24-72 10 16,-2 0-1-16,2 0-10 0,0-5-9 16,-4-2-4-16,3-3 0 0,1-5-2 15,-4 0-4-15,2-4-3 16,-3 1-3-16,2-4 0 0,-1 2 4 16,-1-5-4-16,0 0 0 0,0 0 5 15,1-5-4-15,0 1 4 0,3-2-3 16,-3 2-3-16,2-2 2 0,-2-2 1 15,3 4-2-15,1 3-1 16,0 1 1-16,-2 0 0 0,2 0-1 16,-1 2 1 15,-4 4 0-31,4 0 0 0,-6 0 2 0,0 1-2 0,-1-2 0 0,-1-2 7 0,0-2-5 0,0-1 2 16,2 0-3-16,1-1 0 15,2-7 4-15,2 0-4 0,1-6-1 16,3-2 0-16,3 2 7 0,0-3-5 31,0-1 3-31,0 4-1 0,1 2-3 0,-2 0 1 0,-1 4-3 63,-1 6-6-63,0 1-24 0,-1 1-32 0,-2 1-29 31,0 4-12-31,-2-1-41 0,0 3-40 0,1 0 50 15,2-3 13-15,2-1-33 0</inkml:trace>
  <inkml:trace contextRef="#ctx0" brushRef="#br0">10191 16912 165 0,'0'0'0'0,"0"0"147"0,0 0-29 0,0 0 13 0,0 0 51 0,0 0-35 0,0 0-80 16,0 0-43-16,2-14-15 0,-9 20-2 15,-2-2-6-15,2 5-1 0,-2-1 0 16,0 4 0-16,-2 1 1 0,2-2 0 16,5 1 2-16,2-1 4 0,-1-2 0 15,3 2-5-15,1-6-2 16,5 1 0-16,3-1 2 0,3-4-1 15,1-1 1-15,0 0 0 0,6 0-1 16,-3 0 1-16,1-1-2 16,-2 1 0-16,-4 0-47 0,0 6-45 15</inkml:trace>
  <inkml:trace contextRef="#ctx0" brushRef="#br0" timeOffset="76515.7745">10343 16944 402 0,'0'0'0'0,"0"0"170"0,0 0-39 0,0 0-50 0,0 0-3 0,0 0-21 0,0 0-25 16,0 0-22-16,0 0-6 0,97 103-2 0,-80-91-4 0,-3-2-88 16,3-3-28-16,-3-3-115 15,-1-4 33-15,2 0-72 0</inkml:trace>
  <inkml:trace contextRef="#ctx0" brushRef="#br0" timeOffset="76724.9557">10629 17005 629 0,'0'0'0'0,"0"0"146"0,0 0-56 0,0 0-38 0,0 0-17 0,0 0-2 0,0 0 3 0,0 0-8 15,0 0-5-15,-140 247-7 0,99-209-8 16,-2-1-7-16,-2 3-2 0,6-2-14 15,-1-3-7-15,5-2-16 16,7-1-33-16,3 0-85 0,4-6-63 16,6-6-117-16</inkml:trace>
  <inkml:trace contextRef="#ctx0" brushRef="#br0" timeOffset="77925.8015">12145 16718 374 0,'0'0'0'16,"0"0"53"-16,0 0 54 0,0 0-12 16,0 0-19-16,0 0-14 0,0 0-13 15,0 0-9-15,0 0 5 16,-14 30-7-16,14 9-6 0,2 8-15 15,2 6-8-15,-2 0-6 0,1-1 1 16,-1-1 6-16,-1-6 12 0,-1-2-7 16,-1-6-6-16,-1-4-5 0,0-5-3 15,2-5 2-15,0-2-3 16,0-7 0-16,0-3-48 0,4-4-21 16,0-3-60-16,2-4-8 0,-2 0-66 62,1-4-117-62</inkml:trace>
  <inkml:trace contextRef="#ctx0" brushRef="#br0" timeOffset="78220.4662">12370 16972 669 0,'0'0'0'0,"0"0"15"0,0 0-15 0,0 0 0 15,0 0 15-15,0 0 4 16,0 0 11-16,0 0 21 0,5 305-8 15,10-280-25-15,3-8-9 0,3-7 4 16,3-10 11-16,4-4 17 0,1-10 9 16,4-8-2-16,-3-8-8 0,0-5 15 15,-1-5-10-15,-4-1-6 16,-2-4 10-16,-7-1-11 0,-9-1-6 16,-7 0-23-16,-6 7-3 0,-10 6-3 15,-5 11-4-15,-3 9-1 16,-3 5-6-16,1 9-17 31,-4 3-25-31,2 7-51 0,2 7-58 0,-2 5-34 0,5 0-148 0</inkml:trace>
  <inkml:trace contextRef="#ctx0" brushRef="#br0" timeOffset="78437.1594">13050 17261 944 0,'0'0'0'0,"0"0"42"16,0 0 76-16,0 0-56 0,0 0-51 15,0 0-12-15,0 0-11 0,0 0 0 16,-24-50 1-16,23 47-15 0,0 0-38 15,1 3-43-15,1 0-88 16,4 1-77-16,-1 3-131 0</inkml:trace>
  <inkml:trace contextRef="#ctx0" brushRef="#br0" timeOffset="78873.0725">13331 16912 459 0,'0'0'0'0,"0"0"55"0,0 0-8 15,0 0 18-15,0 0-22 0,0 0-5 16,0 0 14-16,0 0-20 0,0 0-4 15,-32 151-7-15,35-120 5 16,0-2 4-16,1-2-2 0,3-1-5 16,2-4 1-16,2-2-3 0,0-5 1 15,2-8-4-15,-1-2-1 0,3-5 5 16,1-5 21-16,1-5 7 0,2-5-13 16,4-6-11-16,0-6 0 15,1-3 5-15,-3-3-3 0,0-2-2 16,-5-3-7 31,-4-1-9-47,-6 3-7 0,-6 0 2 0,-1 9-4 0,-9 2-2 0,-6 5-7 0,0 6-2 31,-1 6-16-31,-2 8-28 0,-2 0-59 0,-2 12-75 0,-1 2-54 0,4 2-119 0</inkml:trace>
  <inkml:trace contextRef="#ctx0" brushRef="#br0" timeOffset="79119.3827">13754 17220 961 0,'0'0'0'0,"0"0"168"15,0 0-50-15,0 0-58 0,0 0-36 16,0 0-18-16,0 0-6 0,0 0 0 16,0 0-40-16,31-74 17 0,-31 65-38 15,-6 3-29-15,4 5-30 16,-4-2-89-16,2 3-91 0</inkml:trace>
  <inkml:trace contextRef="#ctx0" brushRef="#br0" timeOffset="79802.6425">14155 16704 483 0,'0'0'0'0,"0"0"95"16,0 0-18-16,0 0-35 0,0 0-18 16,0 0-5-16,0 0-1 0,0 0 4 15,0 0 8-15,149-29 10 16,-119 25 1-16,-1 1-12 0,-3-1-1 16,-5 2-9-16,-8 2-12 0,-1 0-5 15,-7 6 2-15,-3 3 1 0,-2 4 10 16,0 2-5-16,0 4-5 0,0 11-2 15,0 0-3-15,0 7 0 16,0 1 2-16,-3-2-2 16,2 2 0-16,0-1 4 0,0-3 19 0,0-4 11 15,-2-3-9-15,2-3-15 0,-2-1-6 16,3-7-2-16,0 2-4 16,0-5-31-16,0-3-17 0,-1-3-27 0,-1-3-25 15,-2 0 4-15,-4-1-65 16,-2-3-62 15</inkml:trace>
  <inkml:trace contextRef="#ctx0" brushRef="#br0" timeOffset="79941.3537">14273 16942 709 0,'0'0'0'0,"0"0"138"0,0 0-12 15,0 0-15-15,0 0-61 0,0 0-42 16,0 0-13-16,0 0-49 0,0 0-55 15,222-4-94-15,-206 10-62 16,0 0-143-16</inkml:trace>
  <inkml:trace contextRef="#ctx0" brushRef="#br0" timeOffset="80753.0547">14869 17152 770 0,'0'0'0'0,"0"0"62"15,0 0 41-15,0 0-53 0,0 0-24 16,0 0 7-16,0 0 3 0,0 0-8 15,3-13 3-15,1 7 0 0,-2 2-8 16,0-1-17-16,-1 4-1 0,-1 1-2 16,0 0-3-16,0 0 0 15,-2 6 0-15,1-4-41 0,-1 7-21 16,2-3-21-16,0-2-35 0,0 2-9 16,0-3-102-16,0 0-189 15</inkml:trace>
  <inkml:trace contextRef="#ctx0" brushRef="#br0" timeOffset="81142.7979">15246 16543 536 0,'0'0'0'0,"0"0"77"15,0 0 25-15,0 0-19 0,0 0-15 16,0 0-35-16,0 0-10 0,0 0 3 16,56 213 7-16,-45-154 10 0,2-3-3 15,1-2 3-15,2-6 12 16,2-4-19-16,1-5-14 0,-4-4-8 15,2-3-6-15,-2-6-5 0,-2-2-2 16,-3-2 2 0,1-1-3-16,-2-3 0 0,-3-4-35 0,1 2-26 62,-2-7-60-62,-1 2-33 16,-2-3-101-16,-2-6-218 0</inkml:trace>
  <inkml:trace contextRef="#ctx0" brushRef="#br0" timeOffset="83319.3004">4126 12714 164 0,'0'0'0'0,"0"0"51"0,0 0 49 16,0 0 3-16,0 0-28 0,0 0 10 16,0 0 28-16,0 0-27 0,30-100-2 15,-32 100-10-15,0 0-29 0,0 6-22 16,-2 5-18-16,-2 11 0 0,0 12 2 15,0 10-1-15,-3 8 7 16,-2 2 0-16,-2 2 16 0,-3-1 11 16,-2 0-8-16,0 0-11 0,0-5-8 15,0-1-7-15,5-4-5 0,2-7 3 16,4-6-3 31,5-2-2-47,2-9 1 0,0-3-1 0,2-6-18 0,4 0 0 0,-1-2-21 31,2-2-42-31,-2 2 1 0,-2-3-62 16,-2 0-169-16,-2-2-56 0</inkml:trace>
  <inkml:trace contextRef="#ctx0" brushRef="#br0" timeOffset="85102.1447">2804 14009 359 0,'0'0'0'0,"0"0"5"0,0 0 30 15,0 0 16-15,0 0-21 16,0 0 5-16,0 0 8 0,0 0-1 16,10-51-10-16,-13 48-5 0,-1 0-6 15,0 0 5-15,-1 2-4 0,2 0-2 16,1 1 6-16,1-1 14 0,-1 1-4 16,2 0-8-16,-1-1-6 0,1 1-7 15,0 0-5-15,0-1 2 16,0 1 3-16,0 0-4 0,3 0-3 15,-1 0-3-15,1 7-3 0,1 6 0 16,1 6 3-16,0 7-1 0,1 6 3 16,1 5-1-16,1 0 5 0,0-1 4 15,4 2 6-15,2-5 2 16,-1 1-3-16,3-3-7 31,-3-3-6-31,-2-3-3 0,-2-1 2 0,-2-6-5 0,0-4-1 0,-1-2 0 63,-2-4 4-63,0-4-5 0,-2 0 2 0,1-2 1 0,-3 0-2 0,0-1 0 0,0-1 7 0,0-6-1 0,0-8-2 31,0-10-3-15,0-5-2-16,7-9 2 0,5-4 8 0,5-6-6 0,4-2 7 0,5 0 1 0,5 0-3 0,3 5-2 0,0 8-4 0,-3 5-4 15,-4 12-5-15,-6 9-67 0,-7 7-86 16,-5 4-80 31,-6 3-162-47</inkml:trace>
  <inkml:trace contextRef="#ctx0" brushRef="#br0" timeOffset="85572.909">3466 13984 819 0,'0'0'0'0,"0"0"13"0,0 0 39 0,0 0-30 15,0 0-15-15,0 0 1 0,0 0 11 16,0 0-6-16,0 0 5 16,-22 157 12-16,25-120-8 0,-2 1-10 15,1 3-4-15,-1-3-8 0,-1-2 0 16,0-3 2-16,0-6-2 0,0-2 1 15,0-7 0-15,-1-4 0 0,-1-7-2 16,2-4 1-16,0-3 0 0,0-5 18 16,-1-8 22-16,-1-7-34 0,2-6 12 15,0-4 16-15,0-11-20 16,0-3-11-16,4-7 1 0,3 2-3 16,3 1-2-16,5 3 2 0,2 7 5 15,2 5-4-15,3 2 5 31,-1 6 0-31,-2 3 5 0,-1 5 7 0,1 6 1 0,0 6-2 0,0 5 0 0,-2 0-4 16,0 7-3-16,-4 5 1 63,-1 2-7-63,-4 1-1 15,-5 1 4-15,-3 0-1 0,0 0-3 31,-4 0 2-31,-6 1-4 0,-1-3-1 0,-1 1 3 0,-6 1-3 0,0 1-2 0,-3-3-16 0,0-1-10 0,4-1-25 0,2-6-7 16,1-2-21 0,2-4-55-16,2-1-77 0,0-7-204 0</inkml:trace>
  <inkml:trace contextRef="#ctx0" brushRef="#br0" timeOffset="86326.0961">3904 14402 285 0,'0'0'0'0,"0"0"57"0,0 0 0 16,0 0-24-16,0 0 20 0,0 0 1 15,0 0 11-15,0 0-7 0,0 0-6 16,-7 85-6-16,7-85 8 0,2 0 4 16,-2 0 2-16,1-4-8 0,-1-2-15 15,1 0-5-15,0-1 3 16,0-5-8-16,2-3-5 0,2-6 0 15,0-5-3-15,4-6-9 16,3-5 5-16,4-4 7 0,2-2-11 0,3-3-7 16,1 4 1-1,1 5-2-15,-1 5-1 0,-1 5 2 0,-3 8 0 16,-4 7 4 0,-4 4 3-16,-5 6-5 0,-1 2-6 46,-1 10 0-46,0 9 3 0,-1 9-1 0,-1 6 2 0,-1 7-1 0,0-1-4 0,0-3 2 16,-1-3 1-16,1-5-2 0,0-6 0 0,6-6 1 16,0-4-2-16,0-9 2 15,5-2 0-15,4-4-1 0,0-11 0 0,8-4 12 0,3-9-11 16,5-7 4 0,5-5-2-16,3-7-2 0,3-2 3 0,0 1-2 0,-1 4-3 15,-2 5 2-15,-7 9-1 47,-6 8-13-47,-7 7-35 0,-5 6-24 0,-5 4-47 16,-1 3-31-16,-8 1-132 15</inkml:trace>
  <inkml:trace contextRef="#ctx0" brushRef="#br0" timeOffset="89789.3662">2532 15214 589 0,'0'0'0'0,"0"0"1"16,0 0-2-16,0 0 2 0,0 0 0 15,0 0-2-15,0 0 0 16,0 0 1-16,-70-23 0 0,61 23 9 15,-5 2 11-15,2 4 6 0,-2 3-14 16,0-1-10-16,-1 9-1 0,-1-3-2 16,-1 5 2-16,-1 2-1 0,0 3 0 15,4-1-1-15,0-1 1 0,4 1 1 16,2-3-1-16,2-1 28 16,6-3 2-16,5 2-6 0,6-2 5 15,2-1 6-15,5 3-10 31,3-7-6-31,1 1 1 0,5-6-1 0,1-2-1 0,-1-2 1 16,-1-2-6-16,-3 0-7 0,0 0-5 0,0-7 2 16,-1 1 0 46,3-5-3-62,-7 1 0 0,3-1 0 0,-3-1-254 0,-7-5-154 31</inkml:trace>
  <inkml:trace contextRef="#ctx0" brushRef="#br0" timeOffset="90292.0928">2946 14736 828 0,'0'0'0'0,"0"0"20"0,0 0 4 0,0 0 55 0,0 0-47 0,0 0-30 0,0 0-4 0,0 0 1 0,0 0 1 15,0 33 0-15,0-9 0 0,0 5 13 16,4 4-3-16,-1 5 9 16,1 2-6-16,0 4-6 0,-3 0-1 15,-1 0-2-15,0-1-4 0,0-3 0 16,-3-2 5-16,0-5-6 0,1-2 2 47,0-1 1-47,1-2-3 0,1 0 2 0,0-4 1 0,0 0-3 0,3-3 2 0,1 0-1 0,3-6 0 31,2 0 0-15,-3-6 0-16,2-3 0 0,-4 0 0 0,2-6 1 0,0 0-1 0,-1 0 0 0,4-4-1 0,0-6-2 15,3-1 5-15,1 0-2 16,-2-3 0-16,4-2 0 47,-1 1-1-32,-1 4 0-15,-2 3 1 0,-5 5 0 0,-4 3 0 0,1 5-3 0,-3 7 5 32,0 6 32-32,0 6-21 0,0 1-9 0,0 0-4 0,0-1 0 15,-2-5 3-15,2-5-3 16,0-2 0-16,2-3 0 0,-1-5-47 0,2-1-20 0,-3-3-40 62,1-4-35-62,3-12-86 0,2-3-144 0</inkml:trace>
  <inkml:trace contextRef="#ctx0" brushRef="#br0" timeOffset="90395.844">3203 15179 883 0,'0'0'0'0,"0"0"88"0,0 0-84 0,0 0-8 0,0 0-41 0,0 0-31 0,0 0-57 0,0 0-164 0</inkml:trace>
  <inkml:trace contextRef="#ctx0" brushRef="#br0" timeOffset="90750.3298">3641 15286 528 0,'0'0'0'0,"0"0"-1"0,0 0 84 0,0 0 31 0,0 0-30 0,0 0-9 0,0 0 27 0,0 0-24 16,0 0-26-16,14-53-18 15,-27 53-13-15,-1 5-14 0,-4 4-5 16,3 3 3-16,-2-1-1 0,0 2-4 15,0 0 0-15,1 2 3 0,-3 3-3 16,4-3 0-16,0 3 1 0,3-1-2 16,1 2 0-16,3 1 1 0,3 1 0 15,3-2-1 17,2 0 1-32,6-3 0 0,6 0 0 0,3-2-2 15,3-1 3-15,2-3 0 0,1-1-1 0,0-2 0 0,3 2-16 16,-3-1-23-16,2-1-39 0,-3-2-19 47,1 1-2-47,-3-5-2 0,-1-1-9 0,1-1 17 15,-3-9-13 17,1 0 35-32,-3-5-82 0</inkml:trace>
  <inkml:trace contextRef="#ctx0" brushRef="#br0" timeOffset="91187.5228">3656 15366 827 0,'0'0'0'0,"0"0"0"0,0 0-19 0,0 0 19 0,0 0 0 0,0 0 3 0,0 0-4 15,0 0 2-15,0 0 2 16,-100 99-4-16,108-96 2 0,3-3-3 16,5 0-40-16,2-5 7 0,3-2-23 15,1-1 8-15,1-1 32 0,0 1 16 16,2 0 1-16,0 5 2 0,-2-1 37 15,1 2 14-15,-2 2 8 16,-2 0-10-16,-1 0-5 0,-5 2-15 47,-3 9-15-47,-2 1-7 0,-2 3 9 0,-3-1 21 31,-4 2 15-31,0-1-8 0,-6-1-14 16,-1 2-2-16,-1-2-4 0,2-2-14 15,-1-5-9-15,2-5 0 0,4 0-2 16,-1-2 0-16,1 0 0 0,0-4 1 0,1-7-11 0,0-3 5 0,9 0 3 0,0-2-1 0,5 0 5 0,0 2-2 63,2-1 0-63,3 5 7 0,-1 1-5 0,4 6 5 0,-3 2 10 0,-1 1-4 0,-2 2-4 31,-1 9-5-31,-3-1-3 0,-4 5-2 0,-1-1 2 0,0 2 3 0,-4 0-3 0,0-3 1 0,-1 3-1 0,1-6-1 0,-1 0 0 15,2-3 0-15,4-4-149 0,1-3-21 16,-4 0-62-16,3-9-243 0</inkml:trace>
  <inkml:trace contextRef="#ctx0" brushRef="#br0" timeOffset="91558.1018">4414 14718 660 0,'0'0'0'0,"0"0"47"0,0 0 70 0,0 0-53 0,0 0-19 0,0 0 7 16,0 0 8-16,0 0-17 0,0 0-7 16,99 113 1-16,-90-70-12 0,-4 1-14 15,0 2-3-15,-2 1 3 0,-2 0-4 16,-1-1-5-16,0-1 2 0,0 1-2 15,0 0-2-15,-1-1 0 16,-4 2 4-16,4-4-5 0,-2-3 2 16,1-4 1-1,2-5-3-15,-2-5 2 0,2-6 0 0,0-6-1 16,0-3 0-16,0-6 1 0,2-3-1 16,-1-1-26-16,-1-1-8 0,0 0-12 15,0-4 7-15,0-5-25 0,0-3-63 16,-3-5 1-1,-6-4-73-15,-1-5-172 0</inkml:trace>
  <inkml:trace contextRef="#ctx0" brushRef="#br0" timeOffset="91693.9044">4386 15138 741 0,'0'0'0'0,"0"0"14"0,0 0 29 0,0 0 44 0,0 0-30 0,0 0-47 0,0 0-7 16,0 0-6-16,271 2-82 0,-254 1 24 15,-6-1-77-15,-9 2 19 16,-2 1-28-16,-7-1 59 0,-13-3-24 16</inkml:trace>
  <inkml:trace contextRef="#ctx0" brushRef="#br0" timeOffset="93228.3418">1682 13706 747 0,'0'0'0'0,"0"0"-21"0,0 0 21 15,0 0 36-15,0 0-16 0,0 0 1 16,0 0-9-16,0 0 1 0,63 587 1 16,-59-506-2-16,-4 1-4 0,0 3-5 15,-3 1 1-15,-6 2-3 16,2-1-1 0,-3-1 0-16,-4 3 14 0,1-7-12 15,-3 0 2-15,-2-8-1 0,2-4 3 0,3-3 1 0,2-4-2 16,-1-1-3-16,7 0 0 78,-1-3 0-78,2-3 1 0,4-6 2 0,8-6 3 31,0-3 2-31,5-8 4 0,-1-3-4 16,7-6 2-16,4-1 0 0,5-4-3 0,6 2-6 0,4-2 1 0,4-4-2 15,3 3 0-15,7 1 5 0,1-3-2 16,4 4-4-16,4-2 1 0,2-2-1 0,0-2-2 0,0-2 2 0,0 0 0 0,4-4-1 0,9-4 0 0,3 2 1 0,8-5-1 0,2 2 0 16,2-1 1-16,3-2-1 0,4 0 0 0,4 0 2 15,0-2-3 32,2-1 2-47,2 2-1 0,0 1 0 0,-2-1 0 0,3 1 3 0,-4 0-4 0,3 0 2 31,-3-1 0-31,-2-4-1 0,1 2 0 0,-1-5 2 16,-4-1-3-16,0 2 2 0,-5-4 0 16,-3 3-1-16,-5 0 0 0,-6 0 1 0,-7 2-1 0,-2 0 0 15,-9 3 0-15,-5 0 0 0,-6 2 0 0,-3-1 1 0,-5 2-2 0,-4-1 2 47,-3-1 1-47,-3-2-2 16,-4 1 0-16,0-2 2 31,-8 0-3-31,-4-1 2 0,-5-1 1 0,-7-2-2 0,-3-1 8 0,0-3-3 0,-1-2-2 16,-5-2 0-16,-1-3 1 0,-1-3 6 0,-1-4-6 0,4 0-4 15,0-4 0 48,0-3-1-48,-1-4 1-15,1-2 0 0,-4-3-3 0,4-4 0 0,-1 1 1 16,-2-4 3-16,0 2-2 0,0-1 1 0,0 0 0 0,5 1 0 0,-1-2-1 16,1 0 2-16,2-2-2 0,0-3-8 0,1 1 7 0,0-3-2 0,0 2 1 0,0-4 5 0,0 1-2 0,0 1 0 15,0-1-1-15,0 2 2 0,0 2-2 0,0-2 1 0,0 0 1 0,1-3-2 0,0 1 0 32,2 3 1-32,-1-1-11 0,2 2 11 0,-1 0 0 62,2 4-1-62,-2 2 1 0,-1 4 2 0,1 0-3 0,-2 3 2 0,-1 1-2 0,0 3 0 0,0-1 2 31,0 5 1-31,0 3-3 0,-1-1 1 0,-4 4 1 16,1 0-2-16,-2 3 2 0,0 0 0 16,-2 4-2-16,-3 2 2 0,-2 1-2 0,-2 6 1 0,-3 3 1 0,-3 4 6 15,0 0-1-15,0-1-4 0,2 0-1 0,-3 1-2 0,1-1 2 0,1 2 1 16,0 0-3-16,1 0 2 62,-1-1-1-62,-3 2 0 0,-1 1 0 0,-4 1 0 0,-2 4 0 0,-7 3 0 0,0 0 2 0,-4 0 5 16,-3 1-1-16,0 1-1 16,-3 2-4-1,-1 0 3-15,-1 1-3 0,1-3-2 0,-6-3 2 0,-1 0 1 0,-3-3-3 0,-5 0 2 0,0-2 0 0,-4-1-1 16,-1 0 0-1,-2 1 7-15,-1-1 10 0,-3 0 3 0,-4 0-7 0,0 2-4 63,-5-1-3-63,-3-1 0 0,0-1-4 0,-2-6 1 0,-8 1-2 31,-3-4-2-31,1 1 2 0,-1-4 0 0,3-1-1 0,3 1 0 0,-4-5 0 0,2 4-2 16,-2-1 2-16,3-1 0 0,7-2-19 0,2 4-2 15,1 2-22-15,1 0-69 0,5 1-32 0,2 4-103 0,3-2-308 63</inkml:trace>
  <inkml:trace contextRef="#ctx0" brushRef="#br0" timeOffset="97902.0714">4464 12875 167 0,'0'0'0'16,"0"0"80"-16,0 0 13 0,0 0-41 15,0 0 36-15,0 0 9 0,0 0-18 16,0 0-9-16,13-14-25 0,-13 14-29 16,1 4-5-16,-1 3 16 15,0 7-9-15,1 3-9 0,-1 1 1 16,3 2 2-16,0 4-5 0,1 1-1 15,0 0 4-15,-3 0-1 0,3-4 0 16,-1 1-2-16,-1-5-4 0,5-2-1 16,-2 0 1-16,-2-4-2 0,3 1 0 47,-1-1 0-47,-1-6 0 0,-2 2-2 0,0-4-1 0,-1 1-30 0,1-2-33 0,3-1-12 0,-3-1-40 15,1 0-51-15,0 0-53 16</inkml:trace>
  <inkml:trace contextRef="#ctx0" brushRef="#br0" timeOffset="98306.9225">4645 12993 381 0,'0'0'0'0,"0"0"-18"0,0 0 24 0,0 0 78 0,0 0-19 0,0 0-18 0,0 0-2 16,0 0-15-16,0 0 1 0,31 182 2 16,-21-172-2-16,0-2-6 0,1-3 13 15,-2-2-2-15,3-3-3 16,-6 0 6-16,3-1 9 0,1-8 5 16,2-2-2-16,-1-3-1 0,0-5-5 15,0-1-1-15,-1-5-6 0,-1 2-3 16,-2 2-2-16,-1 0-3 0,-3 5-6 15,-1-2-4-15,-2 1 0 16,0 2-9 0,-4 0-8-16,-3 0 3 0,-2 2-5 0,0 1-2 0,-4 2 2 62,0 1 2-46,-2 5-3-16,1 2-33 0,3 2 2 0,-1 5-26 0,1 5 0 0,3 2-19 0,3 2-59 31,-1 2-30-31,2 0-95 0</inkml:trace>
  <inkml:trace contextRef="#ctx0" brushRef="#br0" timeOffset="98740.6062">5105 13160 293 0,'0'0'0'0,"0"0"185"15,0 0-49-15,0 0-28 16,0 0-19-16,0 0-21 0,0 0 12 16,0 0 14-16,5-10-17 0,-5 7-10 15,0 2-1-15,0-2-34 0,1 0-24 16,0 0-8-16,0 2 0 0,0-2 4 15,0 3-4-15,0 0 0 16,0-2 1-16,1-1-1 0,-2 3 0 16,0 0-1-16,0 0-12 0,0 0 2 15,0 0-23-15,0 0-55 0,-3 3-33 16,0-1-38-16,0-1-147 0</inkml:trace>
  <inkml:trace contextRef="#ctx0" brushRef="#br0" timeOffset="100754.6247">5404 12869 451 0,'0'0'0'0,"0"0"146"16,0 0-26-16,0 0-52 0,0 0-22 16,0 0-18-16,0 0-10 0,0 0-3 15,-28-57 2-15,24 54 3 0,0 1 1 16,0 2-7-16,2 0 3 0,-1 0-3 15,-3 2 2-15,2 3-2 0,-4 0-9 16,4 4-3-16,-2 2 1 0,2 2-2 16,1 3-2-16,3 5 2 15,0 0-2-15,4 3 0 0,4 1 2 16,2 0-1-16,4-1 0 16,-2-5 0-16,2-5 1 0,2-1-1 15,-2-2 0 16,-1-6 1-31,0-3 1 0,0-2 12 0,-2-4 11 0,1-7 15 0,0-5 1 0,-2-3-7 0,0-4-7 16,0-3-1 47,-1-2 0-63,-6 1 6 15,-3 0 4-15,0 5-17 0,-9 5-11 31,2 2 0-31,-1 7-5 0,0 2-1 0,2 5 0 0,0 1-4 32,2 3-94-32,-2 8-8 0,4 4-31 0,2 2-63 0,0 1-62 0,0-1-186 62</inkml:trace>
  <inkml:trace contextRef="#ctx0" brushRef="#br0" timeOffset="100895.27">5714 13125 714 0,'0'0'0'0,"0"0"182"0,0 0-90 0,0 0-22 0,0 0-12 0,0 0-23 0,0 0-9 0,0 0-9 0,-17-53-9 0,17 47-6 0,0 2-2 0,0 3 0 0,0 1 0 0,1 0-155 0,1 1 16 0,1 6-22 0,-2-3-213 0</inkml:trace>
  <inkml:trace contextRef="#ctx0" brushRef="#br0" timeOffset="101398.9598">5771 12719 709 0,'0'0'0'0,"0"0"10"0,0 0 43 0,0 0 17 0,0 0-31 0,0 0-17 0,0 0 10 0,0 0 8 0,0 0-3 0,51-80 2 16,-39 80-10-16,3 0-6 0,1 0-10 16,0 0-5-16,-3 1-3 0,0 6 0 15,-2 1 2-15,1 1-1 16,-2-1-4-16,1 1 2 0,-2-4-1 16,-2 0-4-16,0 0 2 0,0-1 2 15,-3-1-4-15,3 3 2 0,-4-3 1 16,-2 7-2-16,2 2 0 15,-1 1 4-15,0 4-4 0,0 2 0 16,-1 2 2-16,1 4-2 16,0 1 2-16,2 3-2 0,-1 2 0 0,0-3 1 15,5 2 0 1,0-6-1-16,0-2 0 0,4-2 1 0,-3-5-1 0,0-3 0 47,0 0 0-47,-5-4 0 0,-2-1-49 0,2-3 20 0,-4 0-8 0,0-3 2 0,0-1-8 0,0 0-17 15,0-6-39-15,-4-4-39 16,-1-1-42-16,-6-4 10 0,0-4-11 47</inkml:trace>
  <inkml:trace contextRef="#ctx0" brushRef="#br0" timeOffset="101458.8998">5937 12937 378 0,'0'0'0'0,"0"0"138"0,0 0-73 0,0 0 31 0,0 0 9 0,0 0-29 0,0 0 8 0,0 0-26 0,0 0-28 0,80-15-17 0,-62 20-7 16,-3 1-12-16,0 1-103 0,1 1 3 16,0-2-52-16,-2-1-128 0,3 0-98 15</inkml:trace>
  <inkml:trace contextRef="#ctx0" brushRef="#br0" timeOffset="101680.5744">6313 13083 845 0,'0'0'0'0,"0"0"203"16,0 0-33-16,0 0-78 0,0 0-44 16,0 0-33-16,0 0-8 0,0 0-6 15,-6-40-2-15,2 34-90 0,1 4-15 16,-3 1-174-16,1 1-193 15</inkml:trace>
  <inkml:trace contextRef="#ctx0" brushRef="#br0" timeOffset="103444.7573">6595 12672 544 0,'0'0'0'0,"0"0"200"0,0 0-116 15,0 0-35-15,0 0-4 0,0 0-5 16,0 0-3-16,0 0-6 0,-11-33-13 16,8 33-3-16,-2-5-3 15,1 4-3-15,1 1-2 0,-2-2-1 16,1 1 1-16,-3 1-2 0,0 0-3 15,-2 0 1-15,0 3-3 0,2 3 0 16,-1 2 0-16,1 1 1 0,6 1-1 16,1 0-2-16,0 1 2 0,7 2-6 15,3-1 6-15,3 4 0 16,3 3 0-16,1 0 1 0,4 2 0 16,-1 0-1-16,1 0 0 15,0 0 3-15,0-1-1 0,-3 1 2 78,-1-1-2-78,-3 0-1 0,-3 0 6 16,-1-3 3-16,1 1-3 0,-2-2 3 0,-5-4-1 31,-2 1-3-31,0-6-1 0,-2 2-2 0,0-1-2 0,0-2 3 0,-3-1-6 0,-2-1-23 16,-4 1 7-16,-2 0 2 0,-4-3 7 0,1 0 9 0,-2 0 0 0,2-2-4 0,2-3 6 0,-1-3-2 0,6-2 0 0,-1-3 0 0,4-3 5 15,1-4-5-15,2-2 0 0,1-5 0 0,1-1 0 63,6-3 0-63,1-3 5 0,5 3 5 0,-1 0 12 31,3 1 7-31,0 4 11 0,-3-1-3 16,0 4-15-16,-5 3-14 0,-2 5-2 0,-3 1-1 0,-1 2-1 0,-1 0 6 0,0-1-6 15,0 3-5-15,0-3 2 0,-3 3 1 0,-5 3-3 0,-1-1-36 16,-3 6-31 0,-2 0-115-16,-5 6-66 0,-5 9-144 0</inkml:trace>
  <inkml:trace contextRef="#ctx0" brushRef="#br0" timeOffset="109162.1431">1743 9651 712 0,'0'0'0'0,"0"0"45"0,0 0-25 0,0 0-27 15,0 0-14-15,0 0 18 0,0 0 4 16,0 0 0-16,0 96 1 0,-1-71-4 16,1 3 4-16,0 0 33 15,3-3-11-15,0 1-2 0,-2 1-2 16,3-3-4-16,0 3-6 0,-1-2-7 15,0 2 1-15,-1-5-3 0,3 0-1 16,3-6 0-16,-2-3 2 16,4-7-34-16,2-1-15 0,-1-5-36 31,5-9-69-31,0-4-66 0,1-9-120 0</inkml:trace>
  <inkml:trace contextRef="#ctx0" brushRef="#br0" timeOffset="109500.191">2006 9776 505 0,'0'0'0'0,"0"0"127"0,0 0-54 0,0 0-46 0,0 0-30 0,0 0 2 0,0 0 2 0,0 0 21 0,0 0 1 0,-8 132 10 16,8-96 4-16,1-1-1 0,6-4-14 16,1-3-5-16,3-7-1 0,3-5-5 15,1-7-2-15,3-6 1 16,1-3 15-16,-2-5 4 0,2-6-1 15,-1-6-5-15,-2-6-3 0,2-4 0 16,-3-3-2-16,-2-5-1 0,-4 0 9 16,-1-1 2-16,-3 0-1 31,-2 5-4-31,-3 5-10 0,-5 8-8 0,-5 4-4 0,-1 3 1 16,-2 8-3-16,2 3-2 15,-3 0-1-15,6 3-37 0,1 6-57 0,2 1-14 63,5 4-20-63,0 3-42 0,1 0-21 31,3-2-156-31</inkml:trace>
  <inkml:trace contextRef="#ctx0" brushRef="#br0" timeOffset="109632.9949">2484 10091 532 0,'0'0'0'0,"0"0"122"0,0 0 17 0,0 0 9 0,0 0-40 0,0 0-19 0,0 0-18 0,0 0-36 0,0 0-25 0,31-129-7 0,-31 121-1 0,2 1-1 0,0 4-2 0,3 3-68 0,-1 0-88 16,4 3-31-16,-1 5-23 0,-4-4-119 15</inkml:trace>
  <inkml:trace contextRef="#ctx0" brushRef="#br0" timeOffset="110156.578">2845 9689 494 0,'0'0'0'0,"0"0"88"0,0 0-26 0,0 0-21 0,0 0-5 0,0 0 1 0,0 0-1 0,0 0-14 0,-22 30-8 16,18-12-8-16,-1 5-1 0,-1 3 2 16,2 6 10-16,-1 0 3 0,1 2-2 15,3 1-3-15,1-4-1 0,1 0-4 16,5-5-1-16,4-4-3 0,6-2-2 15,-1-5-2-15,5-8 6 16,-3 1-3-16,1-7 10 0,1-1 9 16,-5 0 5 15,0-5 1-31,-2-4 1 0,0-2 0 16,0-5 7-16,0-4-10 31,1-2-8-31,0-4-7 0,0-5-3 0,-1-1 0 0,-3 0 2 0,-4-1-3 15,-5 5-1-15,0 2-4 0,-9 6 1 16,-2 5-4-16,-3 4-2 0,1 3 2 0,0 7-2 0,1 1-70 0,0 6-8 63,0 5-26-63,1 6-32 0,-1 2-8 0,3 0-105 0,2-1-236 46</inkml:trace>
  <inkml:trace contextRef="#ctx0" brushRef="#br0" timeOffset="110455.1139">3271 10118 444 0,'0'0'0'15,"0"0"166"-15,0 0-46 16,0 0-20-16,0 0-23 0,0 0-4 16,0 0-2-16,0 0-24 0,0 0-5 15,4-72-7-15,-5 70-23 0,1 0-11 16,0 2-2-16,0 0-9 0,0 0-26 15,0 2-23-15,1 1 18 16,2 1-40-16,3 4-48 0,-4 1-33 16,-1-1-42-16,-1-3-180 0</inkml:trace>
  <inkml:trace contextRef="#ctx0" brushRef="#br0" timeOffset="110953.523">3380 9597 415 0,'0'0'0'0,"0"0"63"0,0 0-4 15,0 0 33-15,0 0-25 0,0 0-19 16,0 0-25-16,0 0-19 0,0 0 2 15,10-34 4-15,1 38 9 16,3-2-1-16,0 0 1 0,5 1-2 16,0-1-2-16,-1 2-6 0,3-2-2 15,1 2-5-15,-1-2-2 0,1 1 0 16,-3 2 2-16,-3 2-2 0,-4-1-1 16,-1 3 1-16,-5-2-3 15,-2 2 4-15,-2-3-1 0,0 1 0 16,-1 0 0-16,-1 2 7 0,0 4 0 47,0 0 7-47,0 3-4 0,-1 3-7 0,-1 3-1 0,1 0-1 0,-2 5-2 0,-1 2 2 0,2 1 1 0,-1 1-2 31,0-4 0-31,3 1 1 0,-1-9-2 0,1 3 2 16,0-6 0-16,1-3-1 0,3-2-26 0,-2-6-9 15,-2-2-4 1,1-1-33-16,-1-1-63 0,0-1-27 0,-3 0 63 0,-5-3-9 62,-1-7-79-62</inkml:trace>
  <inkml:trace contextRef="#ctx0" brushRef="#br0" timeOffset="111063.7383">3490 9853 601 0,'0'0'0'0,"0"0"133"0,0 0-71 0,0 0 25 0,0 0-19 0,0 0-24 0,0 0-10 0,0 0-16 0,89-39-16 0,-70 47-4 0,-1 5-32 0,-1 1-57 0,-3 2-89 0,-1 1-26 0,-2-5-52 0</inkml:trace>
  <inkml:trace contextRef="#ctx0" brushRef="#br0" timeOffset="111241.5799">3811 9991 788 0,'0'0'0'0,"0"0"26"0,0 0 57 0,0 0 26 0,0 0-34 0,0 0-19 0,0 0-7 0,0 0-22 16,32 6-19-16,-30-7-5 0,0-2-6 15,1-2-77-15,1 2-65 16,-3 0-17-16,0 2-94 0,-1-2-218 0</inkml:trace>
  <inkml:trace contextRef="#ctx0" brushRef="#br0" timeOffset="111964.5877">4114 9670 371 0,'0'0'0'0,"0"0"104"15,0 0-47-15,0 0 2 0,0 0-11 16,0 0-26-16,0 0 6 16,0 0 9-16,0 0-7 0,-14 148-7 15,18-122 9-15,0 1-2 0,4-6-3 16,-2-4 2-16,3-1-5 0,3-1 3 15,-1-4 4-15,3-2-6 16,0-3 3-16,-3-3 14 0,3-1-4 16,-3-1-8-16,1-1 2 0,2 0-5 15,-3 0-4-15,1-9-10 0,-2 5 1 16,-1 1-2-16,0-4-1 31,0 1-2-31,1-3-6 0,-1-1-1 0,3-6 2 0,-2 2-3 0,-2-2-2 31,2-2-4-31,-7-1 0 0,-2-4 2 16,-1 4 5 0,0-2-1-16,-6-4-2 0,-1 4 2 15,-4 0 0-15,-2-2-1 0,-3 3 0 0,1 2 1 0,1 5-1 0,1 0 0 16,-4 4-1 62,5 1-1-78,0 5 0 0,1 3-61 16,1 0-94-16,-5 9-39 0,-3 3-110 0</inkml:trace>
  <inkml:trace contextRef="#ctx0" brushRef="#br0" timeOffset="112403.2739">4801 9306 545 0,'0'0'0'16,"0"0"85"-16,0 0-2 0,0 0-5 15,0 0-38-15,0 0-37 0,0 0 2 16,0 0-2-16,0 0 1 0,-97 194 2 16,76-133 6-16,-4 0 10 15,-2-1 6-15,3 1-2 0,-1-7-7 16,0 0-10-16,-4-4-5 0,2-2-3 15,2-4 2-15,2-6-1 0,4-4-3 16,3-6 1-16,6-3 0 63,4-6-58-63,5-5-10 0,1 0-25 0,0-5-74 0,6-4-46 0,-2-5-49 31</inkml:trace>
  <inkml:trace contextRef="#ctx0" brushRef="#br0" timeOffset="112792.4574">4754 9765 547 0,'0'0'0'0,"0"0"3"0,0 0-3 0,0 0 26 16,0 0 19-16,0 0 16 15,0 0 5-15,0 0 1 0,0 0-8 16,108-64-15-16,-91 64 4 0,0 5 3 15,-4 4-5-15,-1 5 2 0,-4 4-2 16,-3-1-20-16,-4 4-15 0,-1-2-6 16,0-1-1-16,-2 1-1 0,-3 0-2 15,-4 0 2-15,-3 1-1 16,0-1-4-16,-6-3 0 0,5 3 2 31,-1-1 0-31,3-2 0 0,3-2 0 0,6 2 0 0,2-4-3 31,2-3 3-15,8 0-4-16,3-5 6 0,4-1 0 0,1-1-1 16,3-2 3-16,1 0-4 0,-1 0 0 0,-2-2-160 0,-2 2 46 15,1-4-16 48,-6-1-11-63,0-3-27 15,0-3-87-15</inkml:trace>
  <inkml:trace contextRef="#ctx0" brushRef="#br0" timeOffset="113148.876">5133 9718 799 0,'0'0'0'0,"0"0"52"0,0 0 23 0,0 0-4 0,0 0-39 15,0 0-30-15,0 0-1 16,0 0-2-16,-13 58 2 0,13-34 2 0,1 1 10 16,4-3 5-16,5-3-2 15,1-1 0-15,2-5-4 0,-2-1-6 16,2-1-4-16,3-5 2 0,-5-1-2 15,2-4-4-15,-2-1-61 16,-1-6 6-16,1-3-20 0,1-7 25 16,0-3-4-16,2-3-35 0,3-3 18 15,0-3 24-15,1 2 40 0,-6-4-4 16,-7 8-33-16,-3 5 60 16,-2 9 50-16,0 5 42 15,-1 2 10-15,-1 1-43 0,1 6-45 0,0 4 2 16,0 9 18-16,-1 3-10 0,-2 9-19 15,0 6 2 32,-3 6-1-47,1 2 1 0,-2 0 9 0,3-2 0 0,0-2-24 0,3-7-2 0,2-3-8 0,0-6-30 16,3-4-11-16,3-2-32 0,-3-3-94 31,1-1-74-31,-2-6-227 0</inkml:trace>
  <inkml:trace contextRef="#ctx0" brushRef="#br0" timeOffset="118144.6896">28288 11386 329 0,'0'0'0'0,"0"0"114"15,0 0-26-15,0 0-31 16,0 0-4-16,0 0-14 0,0 0 6 16,0 0 6-16,156 53-6 0,-126-30-12 15,3 2-3-15,6 0-7 0,3 4-11 16,6 2-9-16,-1 4 0 0,2 4 1 15,-6 2-3-15,0 4 1 16,-4-1 1-16,-3 2-4 0,1 4 2 16,-3 2 1-16,4-3 18 15,4 6 4-15,-2-2-11 0,6-1-10 32,-1 4 1-32,0-5-3 0,-1 0-1 15,-2 1 0-15,-4-4 3 0,-3 2-4 0,-5-2 2 0,-3-1 1 0,0 2-3 16,-4 0 2-16,-1-1 2 62,1-3 4-46,-2-3 0-16,-4-3-3 0,4-3-5 0,-1-2 2 0,1-4 2 0,-3-2-5 0,0-3-37 0,-2-3-15 31,-5-3-16-31,1-5 10 0,-4-2-45 16,-4 0-79-16,-4-6-117 0</inkml:trace>
  <inkml:trace contextRef="#ctx0" brushRef="#br0" timeOffset="118915.5014">29022 13527 343 0,'0'0'0'0,"0"0"90"15,0 0-26-15,0 0-23 16,0 0-7-16,0 0 4 0,0 0-10 16,0 0-9-16,48 158 6 0,-38-138-4 15,1 0-3-15,0 1 4 0,-1-1 2 16,0 3-2-16,-2-1-4 0,-3 0-3 16,-1 1-5-16,0-2-3 15,-1-2-1-15,-1-5 0 0,6-1-5 16,-3-3 5-16,2-4-1 0,-1-5 9 15,4-1 8-15,1-3 6 0,2-7-2 16,6-3-4-16,2-8-1 16,0-1 6-16,3-5 4 31,-1-3-3-31,-2-2-18 0,-2-1-6 0,2 2-2 0,-3 3-4 0,2 6 3 16,-6 4-2-16,-1 2-63 0,-2 4 6 0,1 2-12 15,0 6-35 16,-2 1-73-31,0 1-75 0</inkml:trace>
  <inkml:trace contextRef="#ctx0" brushRef="#br0" timeOffset="119694.9163">29747 13671 403 0,'0'0'0'15,"0"0"42"-15,0 0-10 0,0 0 0 16,0 0-4-16,0 0-8 15,0 0 9-15,0 0 9 0,0 0-5 16,0 15 2-16,0-12 9 0,-1 2-12 16,1 0-18-16,0 4-9 0,-2 2-3 15,2 4 1-15,0 4-3 0,0 5 0 16,0 1 4-16,0 3 14 0,0-2 5 16,2 1-2-16,-2-3 6 15,1-2-3 16,0-2-10-31,-1-3-5 16,1-2-6-16,1-5 0 0,1 1-4 0,-3-4 2 0,1-4 2 0,0 0-4 0,-1-2 2 16,0-1 3-16,0 2-4 0,0-1 0 0,0-1 7 0,0 0 9 15,0 0 0-15,0 0-6 16,0 0-4-16,0 0-4 0,0-4-2 16,1 3 0-16,-1-3 0 0,1 0 3 15,0-5-4-15,1 1 2 0,0-6 0 16,0-3-1 31,2-2 0-47,-3-6 18 0,1-2-4 0,3-2 4 0,-2-1-10 0,1-4-7 0,3-1 0 15,3-1 0-15,-3 2-1 0,4 0 0 32,3 4 0-32,-2 0 12 0,3 3 13 0,1-1-3 0,2 2 1 0,4-1 2 0,2 5-1 0,2 1-4 15,0 6-3-15,0 8-2 0,-4 3-10 16,-2 4-4-16,-5 7 0 0,-4 7-2 15,-6 8 2 48,-1 1 5-63,-4 4-4 0,0-1 2 0,-4-1-1 0,-1-3-4 0,-1 0 2 31,-3-6 2-31,-2 1-3 0,-8-3-2 16,-3-1 2-16,-4 0 0 0,-5-1-9 15,-1-2 4-15,0-2-9 0,2-3-13 16,2-5-15-16,10 0-24 0,7 0-21 16,4-5-70-16,7 1-187 0,0-3-153 0</inkml:trace>
  <inkml:trace contextRef="#ctx0" brushRef="#br0" timeOffset="120423.7706">30244 13978 303 0,'0'0'0'15,"0"0"101"-15,0 0-59 0,0 0-11 16,0 0-5-16,0 0 15 0,0 0 7 15,0 0 5-15,0 0 7 0,17 48 10 16,-14-48-13-16,0-4-11 0,2-4-5 16,1-4-6-16,4-1 5 0,-1-4 4 15,-2-2-7-15,1-5-12 16,2-3-1-16,0-3 5 0,1-3-3 16,2-2-9-16,-3-1-3 0,1 1-4 31,2-1-8-31,-1 0 2 0,1 5-1 0,2 3-5 0,1 4 4 31,-3 5-1-31,3 6-2 16,-3 3 2-16,-5 6-2 0,0 2-2 0,-5 2 1 0,-2 13-1 0,-1 10 2 0,0 11 2 15,0 7 4-15,0 5-6 0,0 0 2 16,-4-2 2 31,4-2-3-47,0-8-12 0,2-4 7 0,7-10-4 0,-1-7 9 0,-1-9 0 15,3-4 0-15,2-2 0 0,8-11 24 0,3-6-10 0,6-6-4 0,5-8 6 0,6-6 9 16,11-4 0-16,1-7-4 0,3 1-9 16,-2 1-9-1,-8 7-3-15,-8 10 0 0,-8 6-116 0,-11 12 29 16,-9 4-17-16,-8 7 1 0,-1 4-25 16,-2 4-185-16,-7 5-107 0</inkml:trace>
  <inkml:trace contextRef="#ctx0" brushRef="#br0" timeOffset="121344.3487">29532 14654 613 0,'0'0'0'0,"0"0"20"16,0 0-18-16,0 0 2 0,0 0-4 15,0 0 0-15,0 0 4 16,0 0-5-16,0 0 2 0,-81-70 2 0,66 67 7 16,-2 1 4-16,3 0-4 0,3 2 0 15,1 0 5-15,2 0 0 16,4 4 3-16,-2 2 2 0,1 0-3 16,3 1-3-16,1 4-2 0,1 5-3 15,3 4-6-15,8 3 1 0,1 2 5 16,2 1-2-16,4 2 5 0,0 0 8 31,-1-1-5-31,-1-4 14 0,-4 0-4 0,-4-4-13 0,-3-3 1 16,-5-2 5-16,-3-2 14 0,-8-3 3 15,-2 0-2-15,-6-5-12 0,-5 1-5 16,-3-2-8-16,-2-1-7 47,-5-2 3-47,3 0-1 0,-4 0-4 0,5-3 2 0,1-4 2 0,4 0-3 0,6-5-84 47,4 3 9-47,7-2-36 0,2 2 7 0,5 1-58 0,1-1-137 15</inkml:trace>
  <inkml:trace contextRef="#ctx0" brushRef="#br0" timeOffset="121661.2164">29969 14789 623 0,'0'0'0'16,"0"0"75"-16,0 0-7 0,0 0-9 15,0 0-22-15,0 0-24 0,0 0-8 16,0 0 3-16,-34-39 13 0,15 39 0 16,2 0 0-16,-1 4-9 15,-2 3 1-15,4 0-7 0,-3 1-5 16,4 2 4-16,4 0-1 0,0 3-5 15,3 5 2-15,5 2-1 0,0 2 0 16,3 3-1-16,2 2 2 16,4 1 1-16,5 0-2 15,2-3 0-15,2 0 1 0,0-1-1 0,0-4 1 32,2-1-43-32,-2-3-16 0,3 0-11 0,-4-5-48 0,2-3 12 0,-1 2 15 15,-1-7-75-15,0-3-21 31</inkml:trace>
  <inkml:trace contextRef="#ctx0" brushRef="#br0" timeOffset="121826.7586">30094 14962 417 0,'0'0'0'0,"0"0"79"0,0 0 13 0,0 0-9 0,0 0-14 15,0 0-36-15,0 0-26 0,0 0-5 16,-157-52 0-16,125 60 1 0,1 1-3 15,5 0 0-15,1 2 0 0,5 0 0 16,5-1-97-16,1 1-33 0,8-4-66 16,1-2-24-16</inkml:trace>
  <inkml:trace contextRef="#ctx0" brushRef="#br0" timeOffset="122146.0848">30163 14855 596 0,'0'0'0'0,"0"0"93"0,0 0-64 0,0 0-20 0,0 0 2 15,0 0 13-15,0 0 8 0,0 0 2 16,0 0 2-16,33 117 6 0,-33-98 0 16,0-3-10-16,0-4-17 15,-2-2-3-15,0-5 5 0,-1-3-3 16,2-1-5-16,1-1-6 0,0 0 0 15,0 0 5-15,0-2 1 0,6-11-3 16,2-5-4-16,3-3-1 0,5-1-2 16,0-1-3-16,6 1 4 0,2 5 0 15,3 2-4 1,1 3 5-16,-4 2-2 0,-2 6-77 0,-5 4-99 47,-7 0-116-47,0 0-75 0</inkml:trace>
  <inkml:trace contextRef="#ctx0" brushRef="#br0" timeOffset="122577.0956">30673 14772 617 0,'0'0'0'0,"0"0"123"16,0 0-80-16,0 0-13 0,0 0-9 15,0 0-8-15,0 0 7 16,0 0 11-16,35 111-5 0,-31-85-4 16,3-2-7-16,-3 1-3 0,3-6 2 15,-3-2 3-15,2-4 5 0,-2-4 3 16,2-5-3-16,1-2 1 0,5-2 6 16,4 0-6-16,2-7-8 15,6-6-5-15,1-3-7 0,2-2-3 16,4 2 0-16,-2 0 0 31,-3 1-50-31,-3 2-27 0,-6 4-28 0,-1 4-19 0,-5 2-26 0,-5 3-49 16,2 0-69-16</inkml:trace>
  <inkml:trace contextRef="#ctx0" brushRef="#br0" timeOffset="122845.4459">31183 14825 587 0,'0'0'0'0,"0"0"115"0,0 0-67 0,0 0-18 0,0 0 1 0,0 0-6 0,0 0-9 16,0 0-14-16,-55-23 0 16,38 29-1-16,-2 6-1 0,0 1 0 15,3 1 2-15,4 7 3 0,5 1 8 16,5 0-2-16,2-3-4 0,1 2-3 16,5-2-1-16,2-4-2 15,6 3 2-15,0-4 1 0,2-3-7 16,4-3 6-16,-1 0 3 0,-1-6-9 15,-1-1-52-15,-3-1-12 0,-1 0-63 16,-1-1-37-16,0-7-40 47</inkml:trace>
  <inkml:trace contextRef="#ctx0" brushRef="#br0" timeOffset="122974.3642">31303 14862 126 0,'0'0'0'0,"0"0"197"0,0 0-90 0,0 0 19 0,0 0-56 0,0 0-36 0,0 0-17 0,0 0 11 0,0 0 16 0,-154-2-13 0,135 16-28 0,6-2-4 0,7 0-51 0,3-2-53 15,3-3-80-15,3-2-146 0</inkml:trace>
  <inkml:trace contextRef="#ctx0" brushRef="#br0" timeOffset="123248.3163">31298 14891 471 0,'0'0'0'0,"0"0"198"0,0 0-100 16,0 0-33-16,0 0-28 0,0 0-13 0,0 0-13 0,0 0-8 0,103 67 0 0,-110-53 0 0,-2-1 1 0,-1-2 24 0,0-3 2 0,3-1 7 0,0-3-1 0,4-1-10 16,0-3-17-16,3 0-8 0,3-5 2 15,5-3 4-15,8-6-6 16,2 0 1-16,8-5-1 0,4-2 4 0,9 2-1 15,4 2-3-15,5-1 4 16,0 3-3-16,-5 5-3 0,-6-1-52 16,-9 5-135-16,-10 2-110 47,-7 0-52-47</inkml:trace>
  <inkml:trace contextRef="#ctx0" brushRef="#br0" timeOffset="125094.8472">28581 13345 455 0,'0'0'0'0,"0"0"172"15,0 0-121-15,0 0-3 0,0 0 4 16,0 0-5-16,0 0-21 0,0 0-12 16,0 0-4-16,-104 5 2 15,94 41 10-15,6 11-4 0,3 12 0 16,1 7 0-16,0 4 1 0,4 3 14 15,-2 1-9-15,-1-2-10 0,-1-1-8 16,-2-2-3 31,-7 3 0-47,-3 2-3 0,-5 4 0 0,-1-2 5 0,0-3-4 0,1-2 2 0,0-6-3 0,1-2 0 16,4-4 0-16,2 0 1 0,2-8-2 0,6-2 2 0,2-8 0 15,9-8-1-15,2-2 0 0,3-9 0 16,6-6 0-16,4-2 0 0,6-5 6 15,6-4-6-15,6 0 0 16,8-2 5-16,6-2-4 0,1 7 2 16,4-2-2 31,2 3-1-47,-4 1 0 0,5-1 2 0,-1-3-2 0,4 0 0 0,3-3 2 0,2-3-2 15,8-3 0-15,1-3 0 16,7-4 0-16,4 0 0 0,3-5 1 0,2-2-2 0,1 4 1 0,-3 0 0 31,3 3 0-31,-6 0 0 0,-3 0 1 0,-4 4-2 0,-1-2 2 0,-5 1 0 0,0-2-2 16,-2-1 2-16,4 0 1 0,0-4 0 15,3-6 3 63,3-1 0-78,3 0-1 0,1-2 1 0,-4 4-3 0,-4-1-3 32,-8 3 0-32,-9 4-4 0,-4 0 0 0,-4 1 5 0,-10 0 0 0,-1 0 0 0,-3 1 0 0,-5 1 0 0,-4 0 0 0,-1 0-1 0,-3 0 2 0,-3 0-2 31,0 0 2-31,-3-2-1 0,-5 1 0 0,0-4 0 0,-8 4 1 0,-1-2-2 0,-6 0 2 0,-3 2 0 0,1-2-1 0,-3 0 0 16,0 1 6-16,0 1-6 15,2 0 0-15,1-2 0 0,0 1-3 16,0-4 4-16,3 2-2 0,1-5-12 31,1 3 11-31,-4-4-2 0,2-2-1 16,-4-2 1-16,-1-2-1 0,4-3 2 15,-3-3 3-15,1-1 0 0,2-3 0 0,-2-1-9 32,-1-3 6-32,1-2 0 0,-2 2 4 0,3-3 0 0,-2-1 0 0,0 0 6 0,2-1 2 15,-2 1-5-15,2-1-1 63,1-3 0-63,1-2-3 0,5-1 0 0,-2-2 0 0,2-4 0 31,-1 0 1-31,-1-2 0 16,1-2-1-16,-6-2-1 0,-1 1 1 0,-3 0 0 0,0-1-11 0,-6 3 10 0,1 3-2 0,-1-3 4 0,1 2 0 0,5 4-2 15,0-1 1-15,3 3 0 0,3-2 0 63,-2 3-2-63,0 1 2 0,4 1 0 0,-6 2 0 0,3 1 0 0,-2 4 0 15,-3 0 0-15,0 1 1 16,0 5-2-16,-8-1 2 0,7 1-2 0,-2 1 1 0,2-1 0 0,0 3 1 16,-3 2-1-16,3 2-1 0,-2 2 1 0,-4 1 0 15,3 3-8-15,-6 2 5 0,0 3-3 0,3 2 2 0,-5 0 1 16,3-1-1-16,-2 1 2 0,1 1 2 0,-3-1 0 15,4 0-1-15,-3 0 0 0,0 0 2 0,3 0-2 47,-2 1 1-47,1-3 0 0,0 2 0 0,-4 1 0 16,1-1 0-16,-3-2-1 0,-2 1 1 0,-3 1 0 0,-4 0-1 31,-4-1 2-31,1 1-2 0,-4-1 1 0,-2 0 2 0,1 0 2 16,-2-2 2-16,-3 1 2 0,-1-3-3 0,1 3-1 0,1-1-2 0,1 0-4 15,0 0 4-15,-1 0-1 0,-4 1-2 16,0-3 2 47,-5 4-1-63,-2-2 0 0,-2 1 0 0,-3 1 2 0,2-1 2 0,-4 1 8 0,0 2 0 0,-2 0-8 31,-2 1 1-31,-1 2-5 0,-1 0 0 0,-6 0 0 0,0-1 2 15,-1 0-3-15,-2 0 1 0,-2 2 0 0,-1-4 0 0,-3 1 0 0,1 0 2 16,-4 1-4-16,-1 1 3 0,-5 2 0 0,1 0-2 0,-5 0 0 16,1 0 2 46,-2 2-2-62,-1 1 2 0,1-1 0 0,2 3-1 0,3-4 0 0,5 2 1 31,5 0-2-31,5-3 2 0,8 2-1 16,3-1 0-16,3-1-1 16,8 1 3-16,3 1-4 0,8 0 2 0,5 3 0 0,8 1-74 0,7 0-39 0,5 2-8 0,8-1-91 0,4 1-70 0</inkml:trace>
  <inkml:trace contextRef="#ctx0" brushRef="#br0" timeOffset="126143.4961">29092 15911 449 0,'0'0'0'0,"0"0"126"15,0 0-47-15,0 0-26 0,0 0-9 16,0 0-10-16,0 0 3 0,0 0 6 15,15-12-24-15,-19 36-2 0,2 5-4 16,-2 5 7-16,2 3 2 0,-1-4-3 16,2 2-4-16,1-5-5 0,0-5-7 15,0-6 0-15,1-1 0 16,2-2-3-16,2-6 0 0,-3-3-41 16,1-1-35-16,4-4-8 0,3-2-44 15,-2 0-67-15,1-6-23 0</inkml:trace>
  <inkml:trace contextRef="#ctx0" brushRef="#br0" timeOffset="126424.4331">29297 16061 527 0,'0'0'0'0,"0"0"148"0,0 0-112 0,0 0-29 0,0 0 2 16,0 0 1-16,0 0 9 0,0 0-3 15,0 0-1-15,-38 164 5 16,38-149 4-16,0-6 5 0,3-3-8 15,5-1-5-15,4-5 5 0,-1-6 27 16,6-6 1-16,4-7-17 0,7-6-18 16,6-2 5-16,2-5 5 0,-4-1 0 15,-7 2-3-15,-5-1-5 16,-12 3-3-16,-8 3-1 31,-4 6-1-31,-8 4 3 0,-4 3 1 0,-1 7-12 0,-4 4-5 0,1 2-25 0,3 5-37 16,0 5-49-1,4 5-2-15,2 1-15 0,-3 3-90 0,5-1-24 0</inkml:trace>
  <inkml:trace contextRef="#ctx0" brushRef="#br0" timeOffset="126640.7295">29697 16341 651 0,'0'0'0'0,"0"0"187"0,0 0-100 0,0 0-25 0,0 0-9 0,0 0-22 0,0 0-23 0,0 0-7 0,0 0-2 0,54-35-58 16,-53 34-46-16,-1 1-3 0,0 0-61 16,0 0-142-16</inkml:trace>
  <inkml:trace contextRef="#ctx0" brushRef="#br0" timeOffset="127122.1229">30100 16013 566 0,'0'0'0'0,"0"0"58"16,0 0-33-16,0 0-3 0,0 0-18 16,0 0-1-16,0 0-1 15,0 0 3-15,-46-9 29 0,44 9 20 16,-6 0-5-16,1 0-21 0,-1 5-15 16,-3 4-6-16,0 4 2 0,1 8-4 15,1 2-3-15,3 6 0 0,-1 0 0 16,4 0-1-16,1 1 2 0,2-6-2 15,0 0-1-15,0-4 0 16,5-3 4 0,3-1 8-16,1-4 4 0,-1-3-2 15,2-2-8-15,3-6 12 0,2-1 19 16,2 0 6-16,3-6 0 0,2-5-1 0,1-1 0 0,1-5-14 78,4-1-3-78,-5-2 7 0,0-2-4 0,-6 2-14 0,-5-2-11 0,-5 2 2 0,-7 0-1 31,-3 3-5-31,-10 2 2 0,-1 4-2 0,0 5-29 16,-5 4-17 0,5 2-31-16,-2 5-50 0,4 5-15 0,-4 1-22 0,6 1-130 15,-1-3-38-15</inkml:trace>
  <inkml:trace contextRef="#ctx0" brushRef="#br0" timeOffset="127482.381">30551 16315 833 0,'0'0'0'0,"0"0"174"16,0 0-74-16,0 0-35 0,0 0-29 15,0 0-27-15,0 0-6 16,0 0-4-16,0 0-5 0,37-66 6 16,-37 65 0-16,0 1-62 0,0 0 2 15,0 0-52-15,-2 3-63 0,2 0-59 16,0 1-109-16</inkml:trace>
  <inkml:trace contextRef="#ctx0" brushRef="#br0" timeOffset="128048.2946">30966 15963 766 0,'0'0'0'0,"0"0"62"0,0 0-49 15,0 0-13-15,0 0 0 16,0 0 4-16,0 0-5 0,0 0 2 16,0 0-1-16,-96-4 0 0,96 14-6 15,5 4 6-15,4 7 0 0,6 2 28 16,4 2-4-16,2 4 22 0,-1-2 11 16,1 0 4-16,-2 0-24 15,-7 3-27-15,-7-5-4 0,-2 1-4 16,-3-1 3-16,-7-1-2 0,-1-1-2 15,-3-3 2 1,0-1-1-16,-5-3-2 0,-2-2 0 0,1-5 6 0,-1 2-5 16,-3-4-1 31,2-3 0-32,1-4 0-15,-1 0-42 0,7-3 26 0,6-4-3 0,5-5 11 31,1-2-3-31,11-5 5 0,7-1 6 0,4-3 0 32,11-2 7-32,8-5 6 0,3-3-2 0,4-3 4 0,1-2 7 0,3 1 7 0,-4 4 19 0,-10 4-8 0,-10 4-30 62,-14 7-9-62,-11 3 2 0,-3 4 1 0,-3 3-6 0,-5 3-3 0,0 3-33 0,-4 2-58 16,-3 0-37-16,0 8-36 15,0 5-103-15,-4-1-70 16</inkml:trace>
  <inkml:trace contextRef="#ctx0" brushRef="#br0" timeOffset="128231.2368">31309 16454 984 0,'0'0'0'0,"0"0"128"0,0 0-90 0,0 0-21 0,0 0-12 16,0 0-10-16,0 0-38 0,0 0 35 16,0 0 6-16,56-102-17 0,-59 100-24 15,-1 2-44-15,-1 0-106 0,0 0-100 16,0 2-154-16</inkml:trace>
  <inkml:trace contextRef="#ctx0" brushRef="#br0" timeOffset="128844.8676">31909 16074 582 0,'0'0'0'0,"0"0"13"15,0 0 24-15,0 0 19 0,0 0-32 16,0 0-5-16,0 0-1 0,0 0-6 16,-39-66-3-16,37 66 6 15,-1 0 15-15,1 1-6 0,2 7-7 16,-1 4-1-16,1 5 3 0,3 2-4 15,4 3-9-15,5 7-2 0,5 1 3 16,1 1 8-16,1-2 0 0,-2 5-4 16,-7-4-6-16,-3-1-1 15,-7 1-3-15,-1-5 3 16,-5-5-1-16,-6-1-2 0,-1-4 7 0,-1-3 24 16,-3-3-1-1,-3-2-13-15,3-4-8 0,-3-1-5 0,2-2 4 0,3-4-1 16,5-6-6-1,8-8 2-15,2-5-3 0,13-7-2 0,8-7 2 63,10-1 1-63,9 0 5 0,8 0 12 0,3 3-2 0,-2-1 7 0,-8 6 13 0,-3 1-2 31,-15 4-21-31,-8 6-9 0,-11 5-1 0,-4 2-5 0,-10 6-19 0,-8 3-35 0,-12 3-60 0,-11 2-102 0,-11 4-146 0</inkml:trace>
  <inkml:trace contextRef="#ctx0" brushRef="#br0" timeOffset="160783.2047">11316 7072 139 0,'0'0'0'16,"0"0"13"-16,0 0-9 0,0 0 22 15,0 0-10-15,0 0-12 16,0 0-3-16,0 0-1 0,8-2 0 16,-8 2 0-16,0 0 34 0,0 0-9 15,0 0-17-15,0 0-7 0,2 0-2 16,0 0-30-16,0 0-31 0,0-3 23 16,-1 1 38-16,1-4 2 15,-1-2 64-15,0 3 3 0,-1-3 53 16,0 2-26-16,0-1-26 0,0 4-1 15,-2-2-16-15,-2 1-13 0,1 0-13 16,-3-2-12-16,1 0-7 0,2 0-5 16,-2-4 2-16,2 1 4 0,2-2-1 15,-2-2 7-15,0 1 3 16,3 1-4-16,-1-4 0 16,1 3 6-1,0-2 1-15,0 0 1 63,1 1-4-63,1 3-2 0,0-1-6 0,-2 3-4 0,0-3-1 0,0 0 0 0,0-2 2 0,0 1-2 0,0-1 3 0,0-1-4 0,-4-1-2 31,2 4 1-31,1-3 0 0,-5-2-2 0,1 3 0 0,1-1 4 16,-1-1-4 15,3 2 0-31,0-2 4 0,-1-3-5 0,1-3 2 0,0 0 1 0,2-1-3 47,0-2 2-47,-1-1 1 0,0-3-1 0,1-1 3 15,-1 2-2-15,1 0-2 32,0 2 0-32,-1 2 2 0,-2 0-3 0,-2 1 2 31,3 2 0-31,-1 0-2 0,1-2 1 0,-2-3 0 0,3 0 0 0,0-2 0 0,-1-2 1 0,0 4-1 0,-4-2 0 0,1 2 0 0,3 1 0 0,-2-2-1 0,1 3 2 0,0 1-2 15,-3 0 1-15,0 0 1 0,1 1-1 16,0 0 0 47,2-4 0-63,-2 4 0 31,1-4-1-31,0-2 2 0,1 0-2 0,1 0 0 0,-1 0 1 0,-3-1-9 0,2-2 7 0,-2 3 1 0,1 0 0 0,-1 3 2 0,4 0 0 0,-2 0-1 0,-1 2-1 0,3-4 1 15,0 0 0-15,2-1-1 16,-1 0 0-16,1-1-5 0,0 0 4 0,0-1 2 0,0 1 0 0,-1-1 0 0,0 2 0 0,-3 2 0 0,1-2 0 63,1 3 1-63,-1 2-2 0,0-2 2 0,2 0-1 31,-1 4 0-31,1-4 0 15,-2 1-1-15,2 2 1 0,-1 0 0 0,0-2 0 0,0 3 0 0,1-1 0 16,1 3 1-16,-2 1-1 0,-1 2 0 16,-2-1 1-16,1 4-1 0,-1-2-2 0,1 2 2 0,2 1-33 62,0-1 6-62,-3-1-17 0,4 6-35 0,-3-2-42 0,-2 0-48 0,5 4-115 0</inkml:trace>
  <inkml:trace contextRef="#ctx0" brushRef="#br0" timeOffset="163405.2218">10031 1781 663 0,'0'0'0'0,"0"0"72"16,0 0-12-16,0 0-43 0,0 0-10 16,0 0 2-16,0 0 10 0,0 0 10 15,4-48 0-15,-4 53-9 16,0 3-4-16,0 9 1 0,0 5-2 16,2 6-2-16,-2 1-3 0,3 3 2 15,-3 4 0-15,0 2-7 0,0 2-1 16,-2-1-2-16,-5 3 2 15,3-4-1-15,-4 0-3 32,4-3 0-32,-3-7 3 0,2-1-3 0,0-10 0 0,2-2 0 0,3-6 0 15,0-6 0-15,-2 1 0 0,2-4-6 0,0 0 10 16,-1-1 4-16,1-8-2 0,0-6-4 47,5-7-3-47,0-3-3 0,-1-5 0 0,2-6-6 0,-1-2-7 0,2-6-2 0,0-5-13 0,2 4-1 31,0-4 19-31,3 5 10 0,0 1 0 16,-1 1 5-16,5 0 0 0,-1 4 5 15,1 2 12-15,3 3 6 0,-4 5-4 0,6 2-1 0,-3 4 1 63,-2 1-8-63,2 9-1 15,-8 5-3-15,0 0-5 0,-1 7-1 0,1 1-4 0,-1 9 2 32,0 11 9-32,-1 5-3 0,-2 4-4 0,-3 0 2 0,-3-1 0 0,0-3-3 0,0-5 2 0,-3-1-2 0,-6-4-2 31,-1 1 2-31,0-3-3 62,-2-4-23-46,-1-1-3-16,-3-3 6 0,-1-3 8 0,0-1 0 31,2-2 0-31,1 0-1 0,2 0 7 0,3 0-1 0,4 0 0 16,-1 3 5-16,5 3-6 0,0 3 8 0,1 5 1 0,0 2 2 0,7 3 8 0,-2 0-2 0,2 1 3 0,-1 0 1 0,2-1-2 0,0-1 10 0,-3 0 6 0,5-1-11 0,2 0-2 0,-1-4 0 0,4-2 2 0,2-2-4 0,-1-3-5 0,4 1 0 0,1-4-1 16,-2-3-1-16,-1 0 1 0,2-3-2 62,-6 1-1-46,4-4 1-16,-6 1-1 0,-1-1-1 0,0-2 0 15,-2-1 5-15,-4 0-5 0,3-3 0 16,-2-1 6-16,1 0-6 0,-4-4 0 0,-1 4 5 0,-2 4-5 0,0-1 0 0,-2 5 6 0,-2 4-7 0,-2 1 0 0,-5 5-4 0,3 5-1 0,-3 3 8 16,-1 5-1-1,4 4-2 1,1 4-1-16,5 5 2 0,2-1 0 0,0-3-2 0,2-5 2 62,7-3-3-62,2-5 3 0,3-1 0 0,-2-2 0 32,5-6-1-32,-2-2 2 0,4-3 0 15,-1-3 8-15,1-5 1 0,1-3 11 0,-3-4 3 0,2 0 1 0,-6-5-1 0,3-2-3 0,-8-3-3 16,0 1-2-16,-1-1-1 0,-6 1-8 0,-1 5-3 0,-5-1 0 62,-3 4-3-62,-3 2-2 0,-3 0-18 0,2 3 3 0,1 4-2 0,2 3 3 32,0 2 1-32,-1 2-7 15,2 2 1-15,-2 2-2 0,5 3-1 0,-1 1 15 0,4-1 6 0,2 0 0 0,0-1-3 16,8-1 0-16,4 0 4 0,2-2 2 0,6-2 1 62,-4 2-2-62,5-3 0 0,-2 0 16 0,-1-4 3 0,1-3-1 16,-2 1 1-16,-2-2-2 0,-2 0-5 0,-3 5-2 31,-1 2-7-31,-5 1-1 0,-2 0-3 0,-1 7 2 16,2 1 2-16,-3 4-1 0,0 3 0 0,0-1-1 15,-3 2 1-15,1 1-2 0,1-6 0 0,1 0 2 16,0-1-3-16,0-3 0 0,0 0 1 0,1-3 0 0,1 2 1 16,2-6 0-16,0 0-1 0,-1 0 0 0,3-2 6 0,0-2-4 0,2-4 1 0,1-3-1 0,1 0-3 0,1-1 2 0,0-1 1 15,0 1-2-15,-4 4 0 47,0 3 2-47,-4 5-2 0,2 0-3 0,-3 11 2 0,-1 1-2 0,0 5 6 0,-1 1-3 0,0-1 0 0,0-1 0 31,0-2 1-31,1-4-2 0,8-3 0 0,-2-4 1 0,0-3 0 0,4 0 0 0,0-6 6 0,0-2-6 16,1-4 0-16,-1-1 4 31,0-1-5-31,1-1 2 0,-1-4 2 0,1 2-4 0,0-2 2 0,-1-3 2 47,2-2-4-47,-3 1 2 16,2-4 2-16,2 1-4 0,1-4 1 0,2-8 1 0,0 2-2 15,3-4 2 1,-5-2-1-16,-2 4 0 0,-2-3-6 0,-2 2 4 0,-4 1 0 0,-2 3 2 0,-1 7 0 0,-2 6 0 16,-4 6 1-1,0-1-1-15,-1 4 8 0,-1 5 2 0,3 0 1 0,1 8-1 63,-2 0-9-63,4 3-2 0,-2 11-3 0,2 8 2 15,0 7 1-15,0 11 0 0,0 5 2 0,2 1 0 0,4 4-2 0,-1 0 1 16,3-4 0-16,-3 2 0 16,1-6 4-16,2-5-1 0,4-4-4 0,-1-6 2 0,-2-5 1 15,-1-2-3-15,-1-4 2 0,1-1 1 0,-3-2-3 0,5 1 2 0,-6-3-2 16,-2-5-50-16,0-1 19 0,-2-5-15 16,-2 0-19-16,-3-1-6 0,-4-9-68 31,3-5-49-31,-8-7-31 0,-2-6-60 0</inkml:trace>
  <inkml:trace contextRef="#ctx0" brushRef="#br0" timeOffset="164338.6277">11117 1771 401 0,'0'0'0'0,"0"0"73"0,0 0 87 0,0 0-65 16,0 0-25-16,0 0-11 0,0 0-10 16,0 0-26-16,200 16-14 15,-172-9-5-15,-3-1-1 0,-4-1-1 16,-4-1 2-16,-2 0-2 0,-5-3-2 15,1 2 0-15,-2-1 9 0,-1 2 4 16,-3 3 9-16,0 2 0 0,0 3 5 16,-3 3-10-16,-1 4-5 0,0 1 13 15,-1-1-5-15,0 1-13 16,0-7-5-16,0-1 1 0,0-4-1 16,0-3-3-16,0-4 2 0,3 1-1 15,-1-2 0-15,1-8-4 0,2-2-14 47,1-7-30-47,3-3-12 16,-2-5-4-16,1-3 2 0,0-3 27 15,-3 1 14-15,2 4 8 0,-4 3 14 0,1 8 0 0,-1 3 14 16,0 4 19-16,1 3 4 0,1 1-13 0,3 4-6 0,3 0 2 0,4 1-3 0,0 8-10 16,4-1-1-16,-4 3-4 15,1 6 0-15,-3-1 0 16,-5 1 2-16,-1 4 20 0,-6-6 20 78,-1 4-10-78,-2 1-20 16,-4-5-6-16,1 1-4 0,2-3-4 15,0-3 1 1,3-3-3-16,0-3 2 0,0-4-2 0,2-3-10 0,3-5 10 0,3-4 1 0,1-1 0 0,2-2-5 0,2 4 2 0,0-2 0 0,2 3 2 0,-1 4 1 47,-2 1 0-47,0 5-5 0,-1 3 2 0,-4 5 3 0,3 1 0 0,-4 2-1 15,-1 1 1-15,2-2 1 0,-1-2-1 0,3-1 1 0,2-2-1 63,3-4 0-63,3-1 0 0,4 0 0 0,-2-7-23 0,3-4 14 0,0-2 2 0,-4 0-2 0,-1-2 3 31,-8 3 7-31,0 1 0 0,-6 1-1 0,-3 6 0 16,0-1 20-16,0 5 6 0,-1-3-8 0,-5 3-8 0,-1 3-12 15,-3 4-3-15,0 5 0 0,-2-1-1 0,3 3 0 0,5-4-2 0,2-1-7 0,2-3-2 63,5 0 0-63,4 0 8 0,4 1 9 0,1 1 0 0,4 2-4 0,-1 1 7 0,0 10 14 31,-2-1-3-31,-3 11-9 0,-4 1-1 0,-6 1-1 16,-2-2 1-16,-2-1-1 0,-3-1 0 0,-3-6-1 15,0-2 0-15,-2-2-3 0,-2-5 2 0,-1 2-2 0,-1-6-7 0,-4 0 4 0,-2-4 2 0,1-4 0 0,-1-2-3 0,4-7-5 0,4-8-10 0,6-8-15 16,6-5 14-16,8-5 19 0,10-1 4 78,9-3 9-78,3 3-3 0,5 1-3 0,1 2-4 0,1 5-2 0,0 6 0 0,-3 3-36 31,-4 6-193-31</inkml:trace>
  <inkml:trace contextRef="#ctx0" brushRef="#br0" timeOffset="164874.8563">12841 1438 528 0,'0'0'0'0,"0"0"95"15,0 0-9-15,0 0-51 0,0 0 11 16,0 0 14-16,0 0-13 16,0 0-6-16,0 0 4 0,11 214-9 15,-12-152 0-15,-1 1-3 0,2-7-14 16,0-10-2-16,5-5 2 0,2-9 3 16,-1-2-6-16,-1-6-10 15,0-4-3-15,-3-5-2 0,-1-5-1 16,-1 2 0-16,0-6 7 78,0-4-11-78,0 1-35 0,0-4-25 0,-3-9-70 0,-3-7-97 16,-3-8-144-1</inkml:trace>
  <inkml:trace contextRef="#ctx0" brushRef="#br0" timeOffset="166745.5547">12589 1476 837 0,'0'0'0'0,"0"0"153"0,0 0-51 0,0 0-47 0,0 0-17 0,0 0-3 0,0 0-20 0,0 0-11 0,0 0-3 0,521-50-2 0,-487 57-68 16,-4 4-15-1,-3-3-23-15,-7 3 16 0,-2 0 12 0,-7 6-54 16,-4 1 11-16,-1 0-29 31,-5-4 41-31,-1-4 80 0,0-3 32 0,-4-2 55 0,-3-1 45 0,-1 6 11 0,-1-2-5 16,-2 1-55 15,3 2-25-31,-2 1-10 16,1 5-5-16,-1 1-8 0,-4 4-3 15,2-1 1 1,-1 3 5-16,0-2 29 0,1 2-2 0,-1 0 5 0,0 0 0 0,2-2-11 0,1-5-9 0,2-2-5 15,5-5-6-15,3-3-7 16,0-3-3-16,10-3 1 0,0-1 0 0,4-7 9 0,4-5-6 63,3 0-2-63,-1 0-1 0,-2 4 0 0,-5 5 0 0,-2 3 0 0,-4 3 0 0,0 10 14 0,0 1-10 0,-1 3 0 0,0-3-2 31,0-2-4-31,5-3-38 0,6-6 16 15,5-3-6 1,2-6-2-16,2-7 4 0,-2-1-13 16,-1-4 5-16,-5 0-4 0,-2-3 8 0,-3 1 13 0,-3 0 6 0,-4-1 8 0,-2 3 5 0,-3 3 0 0,1 6 35 31,-2 3 12-31,0 6 1 0,3 0-24 0,-2 12 2 0,0 7 3 62,0 5-18-62,-1 5-6 0,-1-1 1 0,-1 2 20 0,1-5 3 32,-1-3 3-32,1-5 19 0,1-5-2 0,0 0-18 0,0-6-19 15,1 0-6 1,-1-3-3-16,3-3-2 0,-3 0 6 0,2 0 10 0,2-6 10 0,-2 1-9 0,2-1-3 0,1-1 3 0,-2-2-2 0,1 3-6 0,0-1-3 0,2 1-3 16,-4-1-2-16,1 0-2 15,2 1 0-15,-1-1 3 0,-1 2-4 16,2-3 1 31,-1 4 0-32,0-1 0-15,-1 3-4 0,-3 2 0 0,0 0-1 0,0 0 2 0,0-3 1 0,0 0-2 0,0 0 3 0,0 0-5 0,0 0-1 0,0 1 4 0,0-5 0 16,0 4-12-16,0 2-1 0,0-1-9 16,-2 2-17-16,-1 0 16 0,1 0 13 15,1-1 4-15,1 1 10 0,-1 0-2 16,1 0 1-16,0 0 0 0,-1-4 1 15,1 1-1-15,0-2 0 16,0-2-1-16,2-1 0 0,3-6 0 63,2-2 2-63,2-1-2 15,-2-3 2-15,0-4 2 0,1-1-4 0,2-2 2 0,-5-2-1 0,3-5 0 0,-4 4 0 16,3-1 7-16,-5 4 3 0,2 1-1 0,0 1 4 0,-2-1 6 0,1-2-7 15,-1 5-3-15,0-2-5 16,0 5 3-16,-2 3-5 0,0 2 0 16,0 0 0-16,0 2 2 0,0 4 6 0,0 6 4 0,0 1 1 0,0 2 0 15,0 1-13-15,0 5-4 16,-5 12-3-16,-3 6 6 47,-4 9-1-47,1 4 0 0,-1 8 1 0,-2 9-1 0,0 6 0 15,-2 5 0-15,3-2-1 0,2-3-2 0,4-9-2 0,1-5 3 32,-2-4-3-32,0-5 3 0,0-5-7 0,4 0-2 0,0-6 9 0,4-1 0 15,0-4-1-15,3-5 4 0,1-4-1 0,1 0 0 16,3-6-2-16,1-2 1 0,0-1-1 0,5-3 3 16,1-1 6-16,3-5 0 15,3-5-2 48,2-2-3-63,-2 0-2 0,-1 0 0 0,-2-1 3 15,-2 4-3-15,-1-3 0 16,-3 0 3-16,0-2-3 0,-1-1 0 0,-5 1 5 0,-1-1-6 16,-5 0 2-1,0 2 4-15,0-2-6 0,-5 0 2 0,-2 4 2 0,-5-4-4 0,-2-1 1 0,2 4 0 0,1-1-20 0,0 6 7 0,0 5 5 0,3 2-1 0,-1 1 1 0,3 1 3 16,0 1 0-16,3 3 5 0,-1-3 0 78,3-2-4-78,1 4 1 0,0-4-4 0,5 2 3 0,4 1 8 16,6-2 9-16,-1-1-3 0,5 0 5 0,-2 0 3 0,3-2 0 0,-2-4 0 0,1-2-5 0,1-5-6 0,-2 0 1 0,2-4-4 15,1-3-3-15,1-2 2 0,-1-3-1 0,0-1 0 16,-7-1 0-1,3-2 0-15,-4-5-1 16,-2-3-1-16,-1 2 0 0,-6 1 0 0,-1 9-1 0,-3 1 1 0,0 9 0 16,-3 0-1-1,-3 0 1-15,1 8 0 0,-2 0 0 47,4 2 2-47,-1 5-2 0,-2 0-8 0,0 10 4 0,-3 5-2 0,3 9 5 0,-1 7 0 31,0 5-1-31,-1 11 1 0,1 2-3 16,-1 5-16-16,1 1 9 0,3-5 5 0,2-1 3 0,2-3 3 0,1-7 0 0,9-7 0 0,3-5 0 16,5-6 0-16,1-6-1 0,1-2 2 15,4-2-1 48,0-5 0-63,3-2 1 0,-1-4-1 0,-2-2 0 31,1-5 1-31,0-5-1 0,-1-2 0 16,-2 1 0-16,-2-2-4 0,-3 1 3 0,-5 0 1 0,-4-1 0 0,-5 0 0 0,-3 2 2 15,-6 0-1-15,-5 1-1 0,-7 0 0 0,0 4-1 0,-1 4 1 0,-2 4-7 78,1 4 6-78,-1 9-4 0,3 5 4 0,2 1-2 32,6 1 1-32,5 1-2 15,5 1 3-15,5-3 1 0,8 1 0 0,4 0 6 0,2-4-4 0,1-2-1 0,-2-1 0 0,3-1-2 0,1 1-124 0,-4 1-38 0,1-4-82 0,-3 1-241 0</inkml:trace>
  <inkml:trace contextRef="#ctx0" brushRef="#br0" timeOffset="170359.7762">9574 3041 845 0,'0'0'0'15,"0"0"53"-15,0 0-38 0,0 0-17 16,0 0 4-16,0 0 42 16,0 0-20-16,0 0-3 0,4 132 8 15,1-104 2-15,-3-5-9 0,-1-3 0 16,0-1-6-16,0-4-2 0,-1-2-1 15,0 0-6-15,0-4-1 0,0-3-3 16,-1 2 4-16,0-3-4 0,-2-1-4 16,-1-1-2-16,2-2-44 0,0-1-26 15,0 0-30-15,-3-2-23 16,-1-10-163-16,0-9-168 0</inkml:trace>
  <inkml:trace contextRef="#ctx0" brushRef="#br0" timeOffset="170502.4734">9584 2913 924 0,'0'0'0'0,"0"0"72"0,0 0-58 0,0 0-26 0,0 0-15 0,0 0-42 0,0 0-32 0,0 0-69 0,0 0-163 15</inkml:trace>
  <inkml:trace contextRef="#ctx0" brushRef="#br0" timeOffset="170864.0153">9870 3395 804 0,'0'0'0'0,"0"0"110"15,0 0-19-15,0 0-40 16,0 0-3-16,0 0-4 0,0 0-18 16,0 0-4-16,0 0-1 0,-5-168-6 15,0 123-2-15,1-10-4 0,-3-1-4 16,4 4-1-16,-4 2-3 0,4 9 3 16,3 7-2-16,0 7-3 0,0 6 2 15,2 7-1-15,7 1 0 16,-1 1-2-16,4 4 2 0,6 1-2 15,8 0 3-15,6 5 14 0,8 2-11 16,0 0 0-16,2 4-3 0,-1 3-2 16,-6 3 1-16,-2 3-1 31,-6 2-95-15,-6 1-32-16,-9 3-32 0,-8 1-68 0,-10 0-163 0</inkml:trace>
  <inkml:trace contextRef="#ctx0" brushRef="#br0" timeOffset="171016.3357">9972 3074 865 0,'0'0'0'0,"0"0"13"0,0 0 43 0,0 0-6 15,0 0-6-15,0 0-7 0,0 0-29 16,0 0-5-16,0 0-6 16,306 11-68-16,-286-4-8 0,1 5-84 15,-6-3-56-15,-3-1-58 0</inkml:trace>
  <inkml:trace contextRef="#ctx0" brushRef="#br0" timeOffset="171704.1919">11140 2794 463 0,'0'0'0'16,"0"0"199"-16,0 0-103 0,0 0-46 15,0 0-33-15,0 0-16 0,0 0 19 16,0 0 12-16,0 0 1 0,0 61 0 16,-1-34-2-16,-2 4-5 0,-1 2-3 15,-2 4-7-15,3 1-2 16,-5-2-4-16,2-2 1 0,1-4-3 16,-2-3-1-16,4-6 3 0,2-2-5 15,1-6-4-15,0-1 2 0,6-5-4 16,-1-3-3-16,4-1-21 0,-1-3-22 15,0 0-49-15,1-3-32 16,1-6-94-16,-2-5-198 0</inkml:trace>
  <inkml:trace contextRef="#ctx0" brushRef="#br0" timeOffset="171970.6689">11329 2935 777 0,'0'0'0'0,"0"0"40"16,0 0 0-16,0 0 9 0,0 0-2 0,0 0-9 0,0 0-10 0,0 0-15 0,-1 245-9 0,12-229-3 15,5-3 15-15,2-12 26 0,5-1 3 16,3-14 19-16,4-5-10 0,0-4-21 16,3-5-14-16,4-4-4 0,-3-5-1 15,-3-4-4-15,-4-1-2 0,-12 0-3 63,-6 2 4-63,-8 6 9 0,-1 8-1 0,-10 7-2 0,-2 9-5 0,0 5-9 0,-6 5-2 0,2 4-51 0,-4 11-34 0,0 6-83 31,1 1-40-31,-5 5-87 0</inkml:trace>
  <inkml:trace contextRef="#ctx0" brushRef="#br0" timeOffset="172197.7876">11736 3202 967 0,'0'0'0'0,"0"0"195"0,0 0-63 15,0 0-42-15,0 0-51 0,0 0-21 16,0 0-14-16,0 0-3 15,0 0-2-15,8-49-46 0,-7 49-6 16,-1 0-32-16,0 4-107 0,-2 2-16 16,-5 0-101-16</inkml:trace>
  <inkml:trace contextRef="#ctx0" brushRef="#br0" timeOffset="172713.4971">12010 2876 728 0,'0'0'0'0,"0"0"91"0,0 0-32 16,0 0 8-16,0 0-23 0,0 0-12 15,0 0-20-15,0 0-9 0,-36-3-1 16,26 15-2-16,2 5 0 0,-1 4 6 15,0 0-4-15,-1 1-2 16,1 3 0-16,1-2 5 0,2-1 3 16,0-1 3-16,3-2-2 0,3 1-3 15,0-2-3-15,0-4-3 0,1 3 0 16,6-2 3-16,-3-2-3 0,4-2 0 31,-1-3 2-31,1-4-2 0,3 4 8 0,-1-5 11 0,2 1 2 16,0-4-3-1,-1 0 2-15,4 0 0 16,0-7 1-16,0-1 0 0,1 1 5 0,-1-5 0 16,-2 1-6-16,1-5 1 0,0-3-1 0,0 0-5 0,1-4-1 78,-3-3-5-78,0-4-3 31,-6-1-4-31,-5 0 4 0,-1 1 5 16,-2 5 0-16,-4 0 2 0,-2 8 0 0,1 2-9 0,-2 4-1 0,-1 4-4 0,-1 2-15 0,-2 5-36 0,-4 6-31 0,2 9-63 0,-4 4-55 15,0 1-81-15,-2-3-340 0</inkml:trace>
  <inkml:trace contextRef="#ctx0" brushRef="#br0" timeOffset="173222.6711">12291 3229 1056 0,'0'0'0'0,"0"0"12"16,0 0 28-16,0 0 17 0,0 0-8 15,0 0-27-15,0 0-18 0,0 0-3 16,19-38-2-16,-19 38-1 16,2 1-24-16,-2 6-69 0,0 3-33 15,-4-2-74-15,-2 1-307 0</inkml:trace>
  <inkml:trace contextRef="#ctx0" brushRef="#br0" timeOffset="173803.5928">12713 2841 431 0,'0'0'0'16,"0"0"185"-16,0 0-110 0,0 0-13 16,0 0 2-16,0 0-18 0,0 0-19 15,0 0-12-15,0 0-11 0,-105 63-3 16,103-54 3-16,2 3 0 0,3 1 1 16,8 1-2-16,3 7 0 15,4 2 1-15,-1-2 4 0,2 4-1 16,1 2-1-16,-4 0 0 0,0 5 9 15,-3 0-2-15,-2-1-4 0,-2-3-5 63,-5-2-2-63,-4-4 1 0,0-3-1 0,-6-3 11 0,-6-2 24 0,0-4-5 0,-4-2-5 0,1-3-3 0,1 0-6 0,0-5-6 0,1 0-9 31,-2-6-1-31,3-5 1 0,4-3-4 0,2-5-2 0,6-4-5 0,6 0-3 16,7-6 3-1,6 1 6-15,4-5-1 0,3 0 3 0,0 0 0 63,2-1 0-63,-4-1 1 0,-2 2 0 0,-3 3-1 0,-4-1 0 16,-3 10 21 15,-6 0-7-31,-5 5 5 0,-1 5 7 0,-8 3-1 0,-7 2-1 0,-2 6-14 15,-2 0-8-15,-7 9-4 0,1 6-67 16,-1 3-79-16,-3 2-118 0,2 1-145 0</inkml:trace>
  <inkml:trace contextRef="#ctx0" brushRef="#br0" timeOffset="174371.766">12924 3354 1010 0,'0'0'0'0,"0"0"43"0,0 0-3 16,0 0 22-16,0 0-18 0,0 0-37 16,0 0-4-16,0 0-5 0,61 6-21 15,-50-2-23-15,-2-3-28 16,1 0-87-16,0-1-59 0,-3 0-193 16</inkml:trace>
  <inkml:trace contextRef="#ctx0" brushRef="#br0" timeOffset="174875.0851">13356 2928 828 0,'0'0'0'0,"0"0"32"0,0 0 17 15,0 0 15-15,0 0-33 0,0 0-17 16,0 0-8-16,0 0-7 0,0 0 2 16,-42 18 7-16,31 5 6 0,0 6-6 15,-2 4-1-15,4 2-6 16,-2 1-1-16,2-3 0 0,4-1 6 16,1-4 0-16,4-3-1 0,4-5-4 15,6-4 0-15,3-5 5 0,0 0 0 16,1-5 4-16,1-2-2 0,1-3 4 15,-1-1 27-15,5-4-1 16,-4-3 0-16,3-5-4 0,1-2-12 63,0-1 2-63,-1-5 5 0,1-1-3 0,0-2-10 0,-1-2-3 0,0-3-5 0,-1-2-6 0,-6 0 1 0,0-1 0 0,-7 2-1 0,-5 2 0 15,0 3 10-15,-8 2 9 16,-6 3 5-16,-1 1-3 0,-1 6-13 0,-3 8-12 15,0 4-8 1,-2 8-32-16,-2 6-27 0,0 6-31 0,1 3-31 0,2 1-40 16,2 1 7 31,3 1-75-32,-1-6-188-15</inkml:trace>
  <inkml:trace contextRef="#ctx0" brushRef="#br0" timeOffset="177600.4208">13957 2839 537 0,'0'0'0'0,"0"0"161"0,0 0-46 16,0 0-24-16,0 0-31 0,0 0-16 15,0 0 1-15,0 0-16 0,4-7-17 16,-4 16 2-16,0 7 8 0,-5 3-4 15,-4 7 7-15,-3 5-2 0,-1 6-9 16,-3 2-3-16,-1 0-5 16,-4 2-3-16,1-2-1 0,0-3 1 15,-3-4-2-15,3-1-1 0,-3-7 0 32,2-2 4-32,1 0-4 0,0-1 1 0,2-2-1 0,4-2-28 15,-2-3 1 32,4-1-6-47,1-2-24 0,0-1 7 0,6-1 2 0,1-5-10 31,3 2-23-15,1-2-28-16,0-2-51 0,1 0-8 0,4-2-56 0</inkml:trace>
  <inkml:trace contextRef="#ctx0" brushRef="#br0" timeOffset="178164.4888">14042 3061 530 0,'0'0'0'15,"0"0"180"-15,0 0-135 16,0 0-26-16,0 0-11 0,0 0-6 16,0 0 12-16,0 0 12 0,0 0-8 15,15 10 0-15,-6-4 7 0,3-1 3 16,2-1 19-16,-2 0 4 0,-1 1 12 15,1 2 0-15,-4-1-25 16,-1 1-21-16,-1-1-7 0,-1 4 4 16,-2-2-8-16,-3 1 0 0,0 3 3 15,-2 1-4-15,-6 0 0 0,-1-3 0 16,-2 3-1-16,-4-3-5 0,1 2-10 16,0 1 0-16,0 0-1 15,0-1 9 1,4 0 2-16,4-2-1 0,1-3 2 0,3 0 0 0,2 1-9 62,0-1 6-46,5 2 2-16,1-3 2 31,2-2 3-31,3 2-1 0,2 0 0 0,1-1 0 16,2-1-1-16,-3 0-4 0,4-2-55 0,0-1-53 0,0-1-70 0,-1 0-70 0,-4-7-123 15</inkml:trace>
  <inkml:trace contextRef="#ctx0" brushRef="#br0" timeOffset="178557.2216">14344 3048 822 0,'0'0'0'0,"0"0"48"0,0 0-30 0,0 0-1 0,0 0-4 0,0 0-4 0,0 0-4 0,0 0-2 0,0 0-4 0,-23 151 2 0,28-139 1 0,2-6-3 0,3-3 2 15,-1-3 3-15,2 0-1 0,2-7-1 16,0-4 2-16,0 0-4 0,-1-4 0 16,1-1-4-16,-1 0 4 0,-3-1 0 15,-2 5 0-15,-2 4 48 16,-3 3 34-16,-1 5 3 0,-1 2-27 16,0 11-40-16,0 7-11 0,-1 3-6 15,-3 5 3-15,2 0 0 0,0 2-5 16,2 0 2-16,0-4 0 15,2 1-2-15,2-4-25 0,-3-4-11 32,0-2-22-32,2-4-22 0,-3-4-23 15,0 2-39 32,0-2-184-31</inkml:trace>
  <inkml:trace contextRef="#ctx0" brushRef="#br0" timeOffset="184679.0996">14907 3175 404 0,'0'-2'0'0,"-7"-2"139"0,4 2-49 16,-5-1-23-16,5 0 0 15,-2 2-5-15,3-2-11 0,2 0-4 16,-1 3-6-16,1 0-9 0,0 0-11 15,7-1-16-15,3 1 6 0,3 0-2 16,5 0 1-16,4 0 0 0,6 0 3 16,1-2 2-16,5 2 3 0,5-1 7 15,-2-1-4-15,2-2-4 16,-5 1 3-16,-3 0-6 0,-2-4-10 47,-5 2-3-47,-4-1 1 0,-7 5-3 0,-4-2-34 0,-3 3-44 0,0 0-26 0,-3 0-59 0,-3 0-37 31,0-3-62-31</inkml:trace>
  <inkml:trace contextRef="#ctx0" brushRef="#br0" timeOffset="185003.5544">15249 2951 577 0,'0'0'0'15,"0"0"77"-15,0 0-5 0,0 0-23 16,0 0-5-16,0 0-9 0,0 0-3 16,0 0 0-16,0 0-3 0,216 69-2 15,-197-55-11-15,-8 0-2 0,-6 1 7 16,-4-2 10-16,-1 0 2 16,-6 5 9-16,-6-4-8 0,-7 6-17 15,-1 0-7-15,-3-4-3 0,1 1-4 16,4-1-2-16,1-5 2 0,6-2-3 15,2-1 0-15,3-2-3 16,0-4-21-16,3 3-10 0,0-2 4 16,1 3-11-16,-2 0-23 15,3 1-9-15,1 2-43 47,-1-2-122-47,0-2-79 0</inkml:trace>
  <inkml:trace contextRef="#ctx0" brushRef="#br0" timeOffset="188264.8642">16068 2802 670 0,'0'0'0'0,"0"0"109"16,0 0-25-16,0 0-22 0,0 0-16 15,0 0-34-15,0 0-9 16,0 0-2-16,-15 37 3 0,7-6 0 16,2 3 5-16,-2 4 5 0,4-1-3 15,-2 3-3-15,3-5 0 0,0 2-5 16,-3-3-2-16,2-2 2 0,-3-5-2 15,3-4-1-15,-2-3 0 16,3-5 2-16,3-4-2 0,0-2-35 16,0-5-24-16,5-1-75 0,2-3-51 15,5-9-44 1</inkml:trace>
  <inkml:trace contextRef="#ctx0" brushRef="#br0" timeOffset="188554.1035">16189 3021 690 0,'0'0'0'0,"0"0"1"0,0 0 0 16,0 0 25-16,0 0 7 0,0 0 21 0,0 0-9 0,0 0-5 0,0 0 3 0,9 263-4 0,11-259-7 0,2-3 5 0,2-1-2 0,1-5-6 0,0-10-1 0,-2-2-4 0,1-1-6 15,-1-6-1-15,-1-1 0 16,-2-4 0-16,-4-7 6 0,-4-1-1 16,-6-2-6-16,-1-5-1 31,-5 4-2-15,-2-1-10-16,-5 6-1 0,-5 11 5 0,-1 6-7 31,-2 9 0-31,-3 8 2 0,2 1-3 0,-3 7-61 0,2 9-24 31,1 5-49-31,4 1-64 0,3 1-75 0,0 0-190 0</inkml:trace>
  <inkml:trace contextRef="#ctx0" brushRef="#br0" timeOffset="188753.9649">16563 3282 1000 0,'0'0'0'0,"0"0"13"0,0 0 37 0,0 0 14 0,0 0-24 0,0 0-16 0,0 0-14 0,0 0-8 0,0 0-1 0,51-88 1 0,-54 88-4 0,0 10-83 0,-4 2-61 16,0 1-82-16,-4-1-220 15</inkml:trace>
  <inkml:trace contextRef="#ctx0" brushRef="#br0" timeOffset="189698.6262">16976 2903 292 0,'0'0'0'0,"0"0"35"0,0 0 16 15,0 0 3-15,0 0 2 16,0 0 15-16,0 0-1 0,0 0-4 16,0 0 7-16,11-27-9 0,-11 27-15 15,-3 1-17-15,-1 7-15 0,0 8 5 16,-3 8-5-16,2 3 3 0,0 8-7 15,-1 3-6-15,1 0-4 16,4 1-2-16,0 0 5 0,1-7-2 16,1-3-2-16,8-7-1 15,1-7 5-15,1-4 5 0,1-5 2 0,2-5 1 63,2-1 3-63,-1-11 16 0,6-3-5 15,-3-5-7-15,4-5 4 0,-1-7 3 0,-1-3-2 0,-1-4 7 32,-2-2-9-32,-3 2-10 0,-4 1-1 0,-2 4-3 15,-7 8-1-15,-1 3 11 0,-8 7 3 0,-1 1-8 0,-4 6-11 32,-2 6 0-32,-1 2-8 0,0 8-30 15,-2 9-28-15,1 4-47 0,4 6-95 63,0-3-68-63,3 1-183 0</inkml:trace>
  <inkml:trace contextRef="#ctx0" brushRef="#br0" timeOffset="189908.8435">17296 3305 1010 0,'0'0'0'0,"0"0"64"0,0 0 33 0,0 0-27 0,0 0-36 0,0 0-24 0,0 0-4 0,0 0-1 0,60-89 1 15,-54 83 1-15,-5 3 0 0,-1 3 10 16,-1 0-1-16,-5 0-12 16,0 7-7-16,-3 5-7 0,-2 3-23 15,0-2-42-15,2 2-53 0,2 0-64 16,5-5-144-16,-1-2-217 0</inkml:trace>
  <inkml:trace contextRef="#ctx0" brushRef="#br0" timeOffset="190352.9183">17536 2769 582 0,'0'0'0'0,"0"0"35"16,0 0 35-16,0 0 24 0,0 0-33 0,0 0-31 0,0 0 0 0,0 0-9 0,0 0-2 15,69-18-1-15,-48 18-2 0,4 1-2 16,-2 4-5-16,0 2 1 0,-3 2-4 15,-3 2-2-15,-4-1 1 16,-4 0 2-16,-5 0 6 0,-1 2 5 16,-3 3 7-16,0 1 2 0,0 4-13 15,-1 4-6-15,-2 1-5 0,-3 6 1 16,1 1-4 15,0 5 0-31,-3 3 0 0,0-4 5 0,1 2 5 0,-1-5 7 0,2 1-6 31,3-3-4-31,-1-6-2 0,3-3-3 16,1-5-2-16,0-3 0 0,2-4 2 0,2-4-2 0,-2-4-49 0,1 0-23 0,-3-2-40 16,0 0 8-16,-6-4-33 0,-3-8-106 15,-4-3-109-15</inkml:trace>
  <inkml:trace contextRef="#ctx0" brushRef="#br0" timeOffset="190496.1099">17595 3089 885 0,'0'0'0'0,"0"0"46"0,0 0-11 0,0 0 11 0,0 0-23 0,0 0-12 0,0 0-7 0,0 0-1 16,260 5-6-16,-238 11-105 0,-5 3-28 15,-6-4-100-15</inkml:trace>
  <inkml:trace contextRef="#ctx0" brushRef="#br0" timeOffset="190688.1491">18031 3323 947 0,'0'0'0'0,"0"0"144"0,0 0-77 0,0 0-43 0,0 0-20 0,0 0-2 0,0 0 0 0,0 0-4 0,0 0-20 0,17-41-29 15,-17 40-59-15,0-2-54 16,0 3-160-16</inkml:trace>
  <inkml:trace contextRef="#ctx0" brushRef="#br0" timeOffset="191206.287">18307 2771 799 0,'0'0'0'0,"0"0"59"16,0 0 34-16,0 0-35 0,0 0-29 15,0 0-23-15,0 0-3 0,0 0-2 16,-31 17 5-16,30 2 14 0,1 3 2 15,1 3 2-15,9 2 2 16,4 1-8-16,6 1 1 0,3 4-6 16,-1-2 0-16,-3 2 1 0,-4 1-2 15,-4-4-9-15,-9-2 1 0,-2-2 2 16,-2-3-4-16,-9-5 2 16,-1-2 12-16,-6-5 3 0,2-3-1 15,-2-3-9-15,3-5-2 0,1 0 2 16,4-10 2 31,1-10-5-47,7-9-4 0,2-5 2 31,3-5-4-31,10-8 0 0,8 0 0 16,6 0 0-16,6 0-1 0,3 9 2 0,0 3 1 0,-3 5 7 0,-4 3 0 0,-5 0-4 0,-4 4 10 0,-5 5-5 15,-5 4-7-15,-3 4 0 0,-6 4 2 0,-1 5-10 0,-3 1-53 0,-9 6-108 0,-4 5-108 78,-12 6-300-78</inkml:trace>
  <inkml:trace contextRef="#ctx0" brushRef="#br0" timeOffset="213010.4011">8647 1439 654 0,'0'0'0'15,"0"0"-63"-15,0 0 68 16,0 0 0-16,0 0 0 0,0 0 1 16,0 0-3-16,0 0-1 0,-77 425 2 15,63-337 0-15,-3 5 0 0,1 0 0 16,-2-1-2 0,1-1 0-1,-3-2-1-15,-4 3 0 0,0-2-2 0,-7 0 2 0,5 1 1 0,-1-2 4 16,0-2 29-16,7-1 4 15,5-1-2-15,0-9-10 16,9-2-8-16,4-6-3 0,2-8-2 78,0-3-6-78,8-10-5 0,9-1-1 0,9-8 1 0,4-7 1 16,9 0 1-16,5-6 0 0,4 1 6 0,6-1-1 0,1-1 1 0,3-2 5 0,2 0-6 0,1-1-6 0,2 0 1 0,1-2-1 15,1-2-2-15,6 0-3 0,2-1 2 0,3-6 1 0,3-2-3 0,5-3 2 16,7-5 0 0,7 0-1-1,7-7 0-15,9-2 2 0,6 2-3 0,1 2 2 0,3 5 5 0,-1 0-7 0,-2 5 2 63,-2 5 1-63,-8 1-2 0,1 3 0 0,0-4 1 0,1 1-2 31,3 1 2-15,5-4-1-16,1 0 0 0,2-2 0 0,3-1 1 0,0-2-1 15,4 3 0-15,2-1 0 0,-1 0 1 0,10 6 0 0,-4 0-1 0,1 4 0 78,1-1 0-78,-3 2-1 0,-1 3 2 0,-2-2-1 0,2 1 0 0,1-1 0 0,4-1 1 0,1-2-1 32,2-3 0-17,0 0 0-15,-3-4 0 0,5 2 0 0,-1 0 0 0,2-1 0 0,2 0 0 0,5 3 1 0,-1-4 0 16,-2-3-1-16,0 4 0 0,-4-4 12 0,0 0-4 0,2 4-1 0,-2 0-7 0,1 1 0 0,0-2 4 16,-6 3-4-16,-2-4 0 0,-3-4 0 0,-4 0 1 93,0 0-1-93,-5 0 0 0,-1 2-1 0,-5 0 2 0,-3 3 1 0,-9 0 1 0,-2 2-1 0,-4 0 2 0,-5 0-4 0,-3 0 0 0,1 1 0 16,-1 1 3-16,1 0-3 16,-3-3 0-16,0-5 2 0,-3 0-2 0,-1-3 0 31,-6 0-1-31,-3-1 0 0,-7-4 0 0,-3 1-3 0,-7 0-2 62,-5-4 6-62,-4 3 0 16,-5-4-2-16,-2 0 2 0,-6-1 2 0,-2-3-2 0,-2-4 0 0,0-2 5 31,-4-2-2-31,-2-2-1 0,1-2 1 16,-2-2-4-16,0-4 2 0,-4-2 0 0,0-3-2 0,-5 0 2 0,-2-3 0 0,-1-3-1 15,-4-3 0-15,-1-1 0 0,-6-1 0 0,2-4-1 79,1-4 1-79,-2-3 0 0,0-3 0 0,-2-3 0 0,1-2 0 0,-1 0 0 0,-1-4 0 0,1-1-1 0,-1 1 2 0,1-5-1 0,0 3-1 0,-2-2 0 46,-1 2 0-46,1 1-1 0,-4 3 3 0,3 1-1 0,1-1 0 16,-3-1-1-16,4-1 1 0,-1-4 0 0,3 2 1 16,2 0-2-16,-1 0 1 47,1 3 0-47,1-2 0 15,-2 4-1-15,-2 2-3 0,-3 4-5 0,-1 1 4 0,-1 1 6 0,-2 5-2 0,0 0 1 0,-5 3 0 0,-6 7 1 0,0-1 0 31,-3 3 0-31,0 1 2 0,-2 3-1 0,1 2-1 0,-4-3 0 0,-3 8-1 0,-1 1 0 16,-5 0 2-16,-5 6-2 0,-5-2-6 16,-2 3 1-16,-6 3 1 0,-7-2 4 0,-6 2 0 15,-5 2 0-15,-5 3 5 63,-2 1-2-63,-5 3-2 0,-4 1 1 0,-1 2-2 0,-5 1 0 15,-3 1 0-15,-3 2 2 0,-3 2-2 0,-5-3-2 32,-3 4 1-32,0-2-1 0,-7-3 3 0,0 2 0 0,-3 0-2 0,-1 2 2 0,-3 0-1 0,-3-1 0 0,-1 1 0 15,0 0 2-15,-2 0-2 0,-1 0 7 16,-1 1-3-16,1-4-2 0,1 2 1 0,3-1 0 62,-1 0-1-62,-1-1 1 0,0 1-1 0,-2-1-2 0,-1 2 0 0,-1-2 1 0,-3-1 0 16,2 1-2-16,1 2 1 0,1-3 0 31,0-2 0-31,-2 0-1 0,-3 0-3 0,2 0 4 0,-6 0 0 0,3 1-2 16,1-3 3-16,-5 3 0 0,3-1-2 0,2 1 2 0,-2-2-1 0,4 3 0 0,-5 0-1 16,-2-1 1-16,2 3 0 0,-3-2 1 0,2 0-1 0,-2 0 0 0,-1 1-1 0,-5 3 1 31,0-3 0-31,-4 2-1 0,1-2 2 0,7 0-2 0,-3-1 1 47,3 1 0-47,-1 0-6 0,-5-1-1 0,3-2 0 0,-1 0 3 0,3-5 4 0,2 2 0 0,-1 1 0 0,-4 1 0 0,1 3 1 0,-4-1-2 31,1 2 2-31,5 1 0 0,-2 1-1 0,7 3 0 0,3 0 0 16,4 0 0-16,6 3-48 15,8 5-55-15,4 2-170 0</inkml:trace>
  <inkml:trace contextRef="#ctx0" brushRef="#br0" timeOffset="220942.5842">2069 16155 228 0,'0'0'0'0,"0"0"21"16,0 0 32-16,0 0 5 0,0 0 0 16,0 0 7-16,0 0 4 0,0 0-12 15,-12-34-8-15,10 32 6 0,2 0-4 16,-2 2 9-16,0-1 0 0,1 1-22 16,0 0-15-16,-1 2-5 15,0 9 0-15,-1 5-5 0,-1 6 2 16,1 5-4-16,-1 5-5 0,-1 2-4 15,0-1 1-15,2 0-2 47,-2-1-1-47,2 0 0 0,0 1 5 0,2-4 5 0,1-1 2 0,0 0 0 0,0-5-1 32,0 2-1-32,0-4 0 15,3 0-5-15,1-3-3 0,-1-5 0 0,1-3-2 0,1-3 0 0,-2-2 0 0,0-2 0 0,-2-1-1 0,2 0 1 16,0-1-5-1,0-1-19-15,-1 0-32 0,0 0-44 0,2 0-40 16,-3 0-55-16,0 0-158 0</inkml:trace>
  <inkml:trace contextRef="#ctx0" brushRef="#br0" timeOffset="222664.2951">1248 17055 185 0,'0'0'0'0,"0"0"22"0,0 0 36 15,0 0 5-15,0 0-18 0,0 0 4 16,0 0-6-16,0 0-15 0,-3-8-3 15,3 8 0-15,0 0-9 16,-1 0-6-16,1 0-8 0,-3 3 2 16,3-1 3-16,0 2 16 0,-2 5 13 15,2 5-4-15,1 5-2 0,2 6-9 16,0 0-7-16,-3 3 0 0,0 2-2 16,5 1-1-16,-1-1 4 0,1-4-8 15,1 0 0 1,-3-4-5-16,1-5 1 0,2-5-4 0,-1-2 2 47,0 0 0-47,0-2 0 0,-5 2-2 0,2-4 2 0,-2-1 1 15,0-1-2-15,0-2 0 0,-1 2 6 0,1-2-6 0,-4 3 0 0,2 1 2 16,0-3-3 46,-1-3 2-62,2 0 0 0,-1-3-2 0,0-5-1 0,2-2 2 0,-6-2 0 0,4-8 5 0,-1-5 0 0,-1 2-2 0,4-3 3 32,0 0-2-17,0-2-2-15,5-5 2 0,-3 2-1 0,0-2 3 32,2-1 9-32,2 0-3 0,0 2 4 0,1 2 1 0,0-2-3 0,-2 1-5 0,2 4 4 62,-1-2 9-62,2 6 11 0,-1 2-9 0,0 8 1 16,-3 3-2-16,2 3-11 15,-2 7-6-15,3 0-6 0,2 12 0 0,0 6 8 0,0 3-5 0,-1 6 0 16,2 0-1-16,-3-3-1 0,-2 1 1 0,-1-9-2 0,-3 1 0 0,-1-4 0 0,-1-1 3 0,-4 4-3 16,-2-5 0-16,-2 1 8 0,-2 1-10 15,-5-4-8-15,2-3-6 0,2 0-2 0,-3-6 11 0,5 0 7 16,3 0 0-16,4-2-9 0,1-2 3 0,-2 4 1 0,4 0 2 0,0 0 2 15,4 7-6-15,1 3 7 47,1 1 0-47,3 3-1 0,-4 0 1 0,5-1 1 0,-3-1-1 0,1 5 0 0,5 0 10 32,-3-1 1-32,2 0 1 15,2-5-4-15,0 0-3 0,-4 2 1 16,1-8-1-16,-3 1 0 0,4-5 0 0,2-1-5 0,-3 0 0 0,3 0 5 15,-5 0-3 1,-2 0-1-16,4-4 1 0,0 0 0 0,0-1-1 0,-6-1 1 0,5-2 0 0,-4 1-3 63,0-2 2-63,2-1 1 0,-5 1-3 0,1 2 2 0,-4 4 3 0,1 1-4 0,-1 1 0 0,0 1 7 0,-1 0-10 0,-7 6 3 0,2 7-1 31,0 0-3-31,4 3 2 0,1 0 0 0,1 2 0 0,5 0 2 15,4 4 0 1,1-3-3-16,2-6 3 0,1-1 0 0,-1-5-3 0,5-3 4 16,-2 2-1 31,-2-5 0-47,1-1 0 15,-3-3 5-15,-1-3-2 0,1-2 4 0,-1-3-1 0,2-4-2 0,-4-1 3 0,-1-2-2 0,-2 4 0 0,-1-5 3 0,1 3-3 0,-5 3-4 16,0 0 3-1,-6 4-2-15,-2-5-3 0,-3 1 2 0,1 2-1 0,-2 2-1 32,0 8 1-32,1-1 0 0,0 2-29 0,0 2-2 0,1 4-10 0,-1 9-26 15,4 1-9-15,1 0-43 16,3 1-83 46,-1-6-81-62</inkml:trace>
  <inkml:trace contextRef="#ctx0" brushRef="#br0" timeOffset="223433.8525">1936 17213 444 0,'0'0'0'0,"0"0"198"0,0 0-100 0,0 0-24 0,0 0-13 0,0 0-22 0,0 0-9 0,0 0-9 0,0 0-8 0,-28 0-6 0,28 8-2 0,0 4-1 0,0-2-1 15,0 8-2-15,3 2-1 0,-2-3 0 16,2 5 3-16,-1-1-2 0,2-3 1 16,-2 0-1-16,2-5 2 0,-1-3-2 15,1-2 0-15,1-4 1 0,-2-1-1 16,3 0-2-16,-1-3 2 0,2-3 20 15,1-6-4-15,0-5-1 16,4-4-6-16,-1 0-6 0,0 3 0 16,0-2-3-16,-4 3 4 0,-3 9 9 15,-2-1 0-15,-1 5-4 0,1 1-11 16,0 4-1-16,0 9 4 0,0 1 5 16,2 1-4-16,1 1-4 15,0-3 2-15,0 1 2 0,-1-1-4 16,5-4 2-16,-3-1-2 0,1-7-2 78,1-1 5-78,-2 0 0 0,3-6 3 0,0 5 9 31,1-5-3-31,4 1 1 0,-3-2-3 0,-2 1-4 16,0 0-4-16,0 4 2 0,-2-3-2 0,1 1-1 0,0-6 0 0,-2 1 5 0,2-4-6 0,2-5 2 15,0 0 2 1,1-7-5-16,0-3 4 0,1 0-2 0,-2-3 2 0,2-5-2 16,-5 2 0-16,2-5 0 78,-1 6 0-78,-4 3 0 0,0 4-3 0,-4 7 6 0,0 0-2 0,0 2 0 31,0 5 2-31,0 1 6 0,-1 6 6 0,-3 0-1 0,0 5-2 0,1 0-8 0,2 0-3 0,0 1-2 0,1 8 0 0,0 7-1 0,0 9 1 0,4 5 0 0,3 2 2 16,0 2-2-16,0 0 1 0,2 1 0 0,-1 0 3 0,0-6-1 0,0-1 1 0,0-3 1 15,-1-3 1-15,4 2 3 0,-4-7-2 0,1 1-7 0,2-3 2 0,-4-5 1 63,2 1-2-63,-1-4-3 0,-3-1-4 0,2 0-9 0,-3 0-3 0,-1-6-11 0,-1 0-19 0,-1-2-5 0,-1-5-3 0,-6-7-112 31,-5-2-15-31,-2-6-92 0</inkml:trace>
  <inkml:trace contextRef="#ctx0" brushRef="#br0" timeOffset="224086.7276">2324 17204 459 0,'0'0'0'0,"0"0"44"0,0 0 66 0,0 0-14 0,0 0-40 0,0 0-5 0,0 0 3 0,0 0-34 0,0 0-15 0,179 12-4 0,-163-12 10 0,-5 0 20 0,-1 0-1 0,0 0 4 0,-3 3-5 16,1 5 1-16,-3 1 2 0,3 3-8 0,-4 5-7 15,3-1-4-15,-2 0-8 16,0-3-3-16,4-1 2 0,-4 1-2 16,4-3-3-16,-1-1 2 0,1-7 0 15,0-2-1 16,-1-8-1-15,-3 2 1-16,2-3 0 0,-4-4-57 0,-1-1 13 0,-1-5-24 0,-1-1-21 0,0-2-38 16,-2 3-23-16,-2 1 103 15,-1 5 51-15,2 4 26 0,1 4 30 0,1 5 15 0,1 0-6 0,0 0-44 16,2 0-24-16,5 0 1 16,2 5 9-16,0 3-3 0,5 2-4 15,0 1 4-15,-1 1-1 63,3-1 4-63,-4 0 2 0,2-1 3 0,-1 4 16 0,-3-1-3 0,0 0-3 0,-4-2 5 0,-2 1 2 31,-2-1-9-31,0-2-8 0,-2 1-9 0,0-4-3 0,0-6-2 0,0 0 1 0,0-3-1 0,0-4 1 31,0-4-6-31,1 0-27 0,5-4 19 0,5-1 8 0,0 2 3 0,2 0 0 0,-1 2 0 16,-1 5 29-16,1 4 15 47,-2 3-13-32,1 3-14-15,-3 5-9 0,1 4-4 0,-3 4 0 0,2 1-4 0,-1 0 0 0,-3-4 4 16,4-1-5-16,0-3-8 0,3-3-14 16,1 0-8-1,2 0 7-15,-3-6 1 0,0 3-15 0,4-3-15 0,-2 0-14 0,4 0-17 0,0 0-27 0,1 0-74 16,1 0-36-16,-2-2-21 0</inkml:trace>
  <inkml:trace contextRef="#ctx0" brushRef="#br0" timeOffset="224538.9393">3360 17209 542 0,'0'0'0'0,"0"0"150"15,0 0-65-15,0 0-1 0,0 0-36 16,0 0-15-16,0 0 0 0,0 0-10 16,0 0-6-16,-40-11-4 15,33 17-10-15,-2 1-3 0,3 3 0 16,1-1 0-16,1 1 0 0,2-1-1 15,2-2-1-15,6-1-3 0,7-3-3 16,2 3 0-16,3-3 10 0,3 0-4 16,2 7 4-16,-1 1 13 15,0 4 10-15,0 8 8 32,-5 3-15-32,-2 1 2 0,-6 3 0 0,-3 5-12 0,-3-3-3 0,-3 2 0 0,-2 2-3 15,-3-5-1-15,-4 2 2 16,0-5-2-1,-3-8 0-15,-1-5 4 0,2-5-5 0,-1-4 0 0,0-5 5 16,-1-2-7 0,-1-12-42-16,3-11-29 0,1-14-7 0,5-6 45 0,8-3 33 15,10 0 4 32,7 4-1-47,9 5-1 0,-1 0 20 0,3 6-7 0,1 5-9 0,-3 5-8 0,-4 6-563 0</inkml:trace>
  <inkml:trace contextRef="#ctx0" brushRef="#br0" timeOffset="226460.8413">4103 16861 448 0,'0'0'0'0,"0"0"87"0,0 0 34 16,0 0-47-16,0 0-26 0,0 0 0 15,0 0-22-15,0 0-13 16,23-50-2-16,-19 72 12 0,3 11 8 16,-1 6-6-16,3 4-13 0,2-3 1 15,2 3 3-15,-1-2-3 0,-4-3-3 16,-4-3-4-16,2-5-1 0,-4-3-3 15,-1-5-1-15,1-4 0 16,-2-4 0-16,0-2 0 0,0-5 1 16,-2 1 1-16,0-5-1 0,-4-3 1 15,1 0-1 17,-1-5-3-32,-4-3-3 0,1-6-4 0,-2 1-5 31,2-7 8-31,-1-4 2 0,5-2-2 15,-3-7 3-15,1 2 2 0,3-2 0 16,2-6 0-16,2 4 0 0,0-1 0 16,5 3 0-16,4 1-1 0,3 1 2 0,6 0 5 0,0 1 0 0,4 5 2 15,3 0 11 32,1 6 9-47,3 3 8 0,1 5-10 0,-1 3-2 31,-2 8 0-31,-4 3-16 0,-4 13-7 0,-4 9-2 0,-3 6 2 16,-9 2 10-16,-1 5-2 16,-2-5-3-16,0-2-3 0,-5-5-4 0,-6-2 2 0,-1 0 3 0,-1-5-5 0,-6-1-9 15,4-3-8-15,-2-3-7 0,2-3 2 0,1 0-3 63,5-2 3-63,1 2 9 0,6-2 1 0,2 0 1 0,0 1 9 15,1 3 2-15,5 0 0 0,3 3 2 0,5 0-2 0,0-3 0 16,0 2 1-16,1-2 0 0,0-4 0 31,1 4 0-31,2-8 6 0,0 0 3 16,0-3 1-16,-5 0-3 0,5-4 6 0,-3-4-2 0,5-3-1 0,-6 0-4 16,1 1-3-16,-5 0 0 0,-1 1-1 0,0 2 1 0,-5 2-3 46,1 1 0-46,-4-1 11 0,0 1 4 0,-1 4-4 16,0-2-6-16,0 2-2 0,0 0-2 0,0 0-2 0,0 2-11 0,0 7 13 0,0 3-1 0,0 2 0 16,0 5 0-16,0-2 3 0,0 0-5 0,0 0 2 0,0-6 0 0,3 2-1 0,3-7 1 0,1-1-8 15,4-4-8 1,2-2 5-16,2-5 14 0,-3-6 1 0,2-1-5 0,-3 1 2 31,1 0 1-31,1-2-2 0,-3 0 2 0,1 1-1 0,-4 4 2 16,-4 6 1 31,-1 0 2-47,-1 3 3 0,-1 0-4 0,0 6-6 0,1 3 1 15,0 4 0-15,3-1 0 0,-2-2 1 0,1-1-1 0,4-1 1 0,-2-1-1 16,3 0 0-16,1-5 4 0,-1 1-3 0,2-3 8 0,2-2 4 31,-1 1 0-31,-1-6-3 0,1-1-3 0,-1 1-5 16,0 0 2-16,-2-4-3 0,-2 5-2 0,4-1 2 47,-1-4 0-47,0-3-1 0,2-4-1 0,-3-2 1 0,1-3-9 15,2-2 7-15,-1 0-2 0,-2-4-6 0,1 0 3 0,-2-1 2 16,-1 0 0-16,-2-2 3 0,-2 0 2 0,-1-1 0 0,4-2 0 16,-3 0 0 15,1 1 0-31,3 3 0 0,-3 6 0 0,4 0 0 62,-3 6 0-62,-1 8 1 0,1 3-2 0,-4 6 2 0,0 2 0 0,0 0-3 0,0 0 2 0,0 1 0 0,0 2-12 0,-2 4 16 0,1 5-7 16,0 3 0-16,1 5 1 16,0 6-2-16,0 3 0 0,0 9 5 15,0 3 0-15,0-1-2 0,-1-1 0 0,0-3 0 0,0-4 0 0,1-3 4 16,0-4-5-1,1-3 2-15,5-1 0 0,1-3 0 0,2-1-2 0,2-2 3 16,1-2-1 47,0-2 0-63,1-4-2 0,4-1 0 0,-2 0 1 0,3-3 1 0,-1-3 0 0,2 0 3 0,2-9-3 0,-4 0 9 15,5-3-7-15,1-1 2 0,-1 0-1 0,0-2-3 0,-2 1 0 0,-6 3 0 0,-2 3 0 0,-3 3 0 16,-5 0 2 15,-1 5-1-31,-2-1 2 0,-1-2-1 0,0 0 1 63,-7 0-2-63,-4 2-2 0,-1 1-15 0,-3 0-13 0,-6 0-13 15,1 0-16-15,-1 4 16 0,4 6 35 0,2 5 4 16,1 0 3-16,8 1 0 0,1 0 7 0,5 0 3 15,6-1-3-15,8-2 4 0,2-4 5 0,5 1-2 0,3-5-2 0,4-5-3 0,-1 0-4 0,5 0-3 0,1 0-2 32,-1 0 0-32,2 0-287 0,-7 0-257 0</inkml:trace>
  <inkml:trace contextRef="#ctx0" brushRef="#br0" timeOffset="245415.9079">15892 16501 468 0,'0'0'0'0,"0"0"130"15,0 0-37-15,0 0-14 0,0 0-16 16,0 0-18-16,0 0-18 0,0 0-11 16,234 110-5-16,-202-79-4 15,-2 3 4-15,-5 7 8 0,1 4 11 16,-6 5-8-16,-2-2 5 0,-6 0 2 15,-3-5-14-15,-7-2-2 0,-2-4 2 16,-9-4-7-16,-8 3-2 0,-8-4-2 16,-5 3-1 46,-7 1-3-62,-3-1 0 0,-2-1-60 0,1-3-3 0,2-3-50 0,4-5-46 0,1-8-92 0</inkml:trace>
  <inkml:trace contextRef="#ctx0" brushRef="#br0" timeOffset="256468.0447">1136 12246 655 0,'0'0'0'0,"0"0"3"15,0 0-3-15,0 0 0 0,0 0-3 16,0 0 1-16,0 0 4 0,0 0 6 15,-20 4-3-15,23 2 10 0,4 6 4 16,-1 3 4-16,0 5 4 0,1 6-2 16,5 3-13-16,1 2-2 0,4 2-4 15,-2-1-2-15,2 0-5 16,1 1 0-16,1 1 2 0,0 0 3 16,4 1-4-16,-2 3 0 0,-1-3 1 46,-3 1-1-46,-2-3-3 0,-4-4 3 0,1-3-4 0,0-2-3 0,-4-3-13 0,2-2-3 0,2-3-11 16,-5-4-6 0,0-2-24-16,-2-2-29 0,-4-1-25 0,5-2-100 0</inkml:trace>
  <inkml:trace contextRef="#ctx0" brushRef="#br0" timeOffset="256806.9309">1277 12883 502 0,'0'0'0'0,"0"0"3"0,0 0-1 0,0 0 1 0,0 0-1 0,0 0 4 0,0 0 45 0,0 0 24 0,134 190 3 0,-116-183-33 0,-2-4 3 15,4-3-5-15,-9-3-4 16,-1-5 15-16,-1-3 18 0,-6-7-19 16,3-3 0-16,-1-7 9 0,-5-5-30 15,0-3-18-15,0-5-9 0,1-3-2 16,2 0 1-16,5-2-6 0,-3 6 2 31,0 5 0-31,-1 9-62 0,-1 5-26 0,2 7-67 0,-3 2-211 16</inkml:trace>
  <inkml:trace contextRef="#ctx0" brushRef="#br0" timeOffset="269305.5701">8389 13332 277 0,'0'0'0'0,"0"0"5"0,0 0-5 16,0 0 13-16,0 0 1 0,0 0 18 16,0 0 0-16,0 0-6 0,-26-89 6 15,21 79 4-15,1-3-28 16,1 2 14-16,-1 2-3 0,0-1-3 16,2-2-11-16,-1-1-1 0,1 0-2 15,0-3 1-15,0 0 2 0,-1-2 2 16,0-1-3-16,0-2 4 0,0 0 9 15,1 1 5-15,1-1-13 16,-1 1 1-16,0 0-3 16,2 0 4-16,-2-1-5 0,2 1 0 0,0-2 3 15,0-3 0-15,0-1-2 16,2-3-2-16,-2 3-1 78,0-2 4-78,0-1 4 0,0 6-3 0,0-2-1 16,0 2-1-16,0 1 3 0,0-3 3 31,0-1 2-31,2 0-2 0,1-3-3 0,0 1 1 0,2-1-2 0,-1-1-2 0,1 1-1 16,0 0-5-16,-3 3-1 0,0-2 0 0,-1 3 2 15,-1-1-2-15,0-3 0 0,-2 5 3 0,0-1-3 0,-1 2 0 63,1 0 3-63,1 0 2 0,0-4 3 0,1-2 2 0,0 1 1 15,0-3 3-15,4 3 1 0,1 0-6 32,0-1-6-32,0 4-3 0,-3 0 0 0,1 2 0 0,-1 4 2 0,-2 1-2 15,0 2 0-15,0 0 4 16,3-1-4-16,-1 0 0 0,2-5 15 0,1 1-9 78,1-6-1-78,2 1 2 0,2-3-3 0,3-4 1 0,1 2-3 0,-1 0-3 0,4-1 2 31,-4 4 0-31,0-1-2 0,0 5 1 0,-4 2 0 0,0 4 1 16,-2 0-1-16,-1 2 3 0,2-1-3 0,-1-4 0 15,2-1 12-15,2-5-7 0,4-1 1 0,0-5-2 0,2-6 1 32,3-2 2-32,3-1-3 0,1-1-3 0,-1 3 1 0,2 7-3 0,-3 1 2 0,-1 4 2 0,-3 3-6 0,-3 1 4 0,-1 2-2 15,1 1 2 17,-2-2-1-32,3 0 0 0,0 0 2 0,1-2-2 0,5-2 0 0,3-4 1 31,3-5-1-31,4-4 17 0,2-1 0 15,2 0-8-15,2 0-5 0,-2-1-3 16,-2 6 0-16,-4 3-1 0,1 3 0 16,-6 3 1 31,-2 3-1-32,0-1 0-15,-2 2 2 0,3 0-1 0,-3-6 0 0,3 0-1 16,6 0 0-16,-2-5 20 15,4 0-3-15,2 0-2 0,1-1 0 0,2 0-7 32,1 0-4-32,-2 3-2 0,0 3 0 15,-3 1 1-15,-1 2-2 0,-5 2-2 0,-2 3 2 0,1 3 0 0,-6 0 0 16,-2 1 1-16,-1 3-3 0,-5 3 1 0,-4 4 0 47,-4 3 2-47,-3 1-2 0,0 3-69 0,-1 0 15 0,0 0-3 0,2 0-27 0,-2 0-38 0,0 0-99 0,-2-5-40 15</inkml:trace>
  <inkml:trace contextRef="#ctx0" brushRef="#br0" timeOffset="269434.8306">9875 9517 270 0,'0'0'0'0,"0"0"78"16,0 0 11-16,0 0 9 0,0 0-21 0,0 0-18 0,0 0 8 0,0 0-2 0,0 0-19 0,336-214-17 0,-290 199-12 0,-3 8-13 0,-10 2-2 0,-12 5 0 0,-7 10-3 0,-11 1 2 0,-3 7 51 0,-6 4-5 16,-11-2-13-16,2 5-18 0,-6 0-13 15,-1 1-1-15,0 2 1 31,-2-1-6-31,2 3-52 0,-1 1 6 0,1 0-23 0,5 1-57 0,-4 1-54 16,3 1-111-16</inkml:trace>
  <inkml:trace contextRef="#ctx0" brushRef="#br0" timeOffset="270655.4458">10006 10847 433 0,'0'0'0'0,"0"0"5"16,0 0 11-16,0 0 15 15,0 0 5-15,0 0 16 0,0 0 3 0,0 0 3 16,-2 9 0-16,2-9-23 16,0 0-3-16,0 0-1 0,0 0-11 15,0 0-2-15,0 0-11 0,0 0-6 16,0 0-1-16,0 1 0 0,0 7-16 16,0 6 18-16,-2 7-2 15,-4 4 0-15,1 1 7 0,-2 2-7 16,0 0 0-16,0 2 3 0,-3 1 5 15,2 1-4-15,1-3-3 16,0 1-1-16,4 1 0 63,-1-5 3-63,4 1-3 0,0-6 0 0,3-4-10 0,2-2-35 15,4-6-34-15,2-2-47 0,2-7-60 0,-1 0-77 0</inkml:trace>
  <inkml:trace contextRef="#ctx0" brushRef="#br0" timeOffset="270909.6231">10250 11053 766 0,'0'0'0'0,"0"0"-25"0,0 0 26 0,0 0 0 0,0 0-1 0,0 0 0 0,0 0 2 0,0 0-2 0,0 0 0 0,-38 275 0 0,49-266 0 0,5-9 33 15,2 0-19-15,5-11-1 0,4-8 2 16,0-6-3-16,3-7 0 0,-4-3 9 16,0-5 11-16,-4-1 1 0,-3 3 5 15,-7-2 6-15,-9 8-5 0,-3 5-3 32,-2 9-18-17,-10 11-13-15,-6 7-10 0,-3 4 0 0,-1 14-36 0,-1 5-51 0,-2 6-14 16,7 1-43-1,2 0-202-15</inkml:trace>
  <inkml:trace contextRef="#ctx0" brushRef="#br0" timeOffset="271112.3618">10559 11403 836 0,'0'0'0'0,"0"0"52"0,0 0 83 16,0 0-58-16,0 0-43 16,0 0-29-16,0 0-2 0,0 0-6 15,0 0-66-15,46-120-1 0,-45 120-55 16,-1 6-204-16,0-2-96 0</inkml:trace>
  <inkml:trace contextRef="#ctx0" brushRef="#br0" timeOffset="271519.7546">10911 11076 586 0,'0'0'0'0,"0"0"40"0,0 0 43 0,0 0-13 0,0 0-22 0,0 0-19 0,0 0-5 0,0 0 2 0,0 0 0 15,-14-51-11-15,8 58-6 0,0 7-3 16,-2 4-2-16,0 5-3 0,2 4-2 16,-3 4 2-16,5 0 0 0,4 0-1 15,0-3 0-15,3-2 0 16,9-5 0-16,-1-3 0 0,5-2 3 16,0-7-5-16,0-6 4 0,2-2 0 15,-2-2-1 1,2-6 4-16,0-4-2 0,1-3 4 0,0-2 8 47,-3-8-2-47,2-4 1 15,2-1 5-15,-6-2 8 0,1 2-3 0,-6 4-2 0,-7 2 2 0,-2 6 4 0,-8 4-5 16,-4 5-14-16,-2 6-8 0,-5 2-2 0,-2 4-21 16,-4 6-62-16,2 3-18 31,5 5-22-31,0 0-77 0,4 0-89 0</inkml:trace>
  <inkml:trace contextRef="#ctx0" brushRef="#br0" timeOffset="272044.955">11371 11421 923 0,'0'0'0'0,"0"0"105"16,0 0-22-16,0 0-43 0,0 0-33 16,0 0-8-16,0 0-2 15,0 0-3-15,0 0-21 0,6-3-37 16,-1 7-36-16,-3-1-44 0,-1-2-158 15,0-1-197-15</inkml:trace>
  <inkml:trace contextRef="#ctx0" brushRef="#br0" timeOffset="272580.2403">11727 11058 820 0,'0'0'0'0,"0"0"20"16,0 0 16-16,0 0 6 0,0 0-21 15,0 0-13-15,0 0-1 0,0 0 0 16,-34 21 10-16,35 0 2 0,8 2 5 16,3 5 0-16,6 4 6 0,0 1 9 15,1 1 0-15,1 2-5 16,-1-1-16-16,-2 0-10 0,-3-1-4 15,-3 0-1-15,-3-2 0 0,-6-3-1 16,-2-2 3-16,0-2-1 0,-6-4 3 16,-2-3 6-16,-3-3 1 15,0-5-8-15,1-2-1 63,-2-3-1-63,1-5-1 31,-3 0-6-31,1-13-18 0,3-4-14 16,2-7 0-16,8-5 6 0,4-5 5 0,9-3 7 0,5-1-2 0,3-3 1 0,1 0 15 15,0 1 3-15,-1 1 0 16,1 1 0-16,-4 6 16 0,0-1 8 0,-5 8 9 0,-6 4-2 62,-2 3 10-62,-5 3 1 0,-6 4-17 0,-6 4-10 0,-5-1-7 0,-4 6-7 0,-3 4-2 0,0 7-18 0,-5 8-11 32,0 5-32-17,0 0-18-15,0 10-49 0,2 0-121 0,4 1-192 0</inkml:trace>
  <inkml:trace contextRef="#ctx0" brushRef="#br0" timeOffset="273006.9255">12316 11547 1088 0,'0'0'0'16,"0"0"0"-16,0 0-30 0,0 0 47 16,0 0-11-16,0 0-6 0,0 0 0 15,0 0 1-15,46-8-1 0,-36 8-30 16,-3 0-34-16,1 0-45 0,-1 0-3 16,3 0-69-16,-1 0-98 15</inkml:trace>
  <inkml:trace contextRef="#ctx0" brushRef="#br0" timeOffset="274656.7986">13113 11194 228 0,'0'0'0'15,"0"0"0"-15,0 0-7 0,0 0 7 16,0 0 0-16,0 0-1 0,0 0 1 16,0 0-3-16,0 0 2 0,3-3 2 15,-3 5 15-15,0-1-2 0,-2 1 1 16,0 1-4-16,0 1 2 16,2-4 9-16,0 0-1 0,0 0-9 15,0 0-2-15,0 0 6 0,0 0 9 16,0 0 1-16,0 0-9 0,0 0-4 15,0 0 6-15,0 0 18 16,0 0 7-16,0 0 1 0,0 0-15 16,0 0-18-16,0-4-9 0,0 2-1 15,0 2 0-15,0 0-3 0,0 0 2 16,0 0 0-16,0 0-1 0,0 0-1 16,-1 0 1-16,1 0 1 15,0 0-1-15,0 0 9 0,0 0-5 16,0 0-1-16,0 0 0 0,0 0 0 15,0 0-1-15,0 0 0 0,1 0 1 16,-1 0 0-16,1 0-1 0,-1-1 2 16,1-1 15-16,-1 1 16 0,0 1 1 15,0 0-15-15,0 0-8 0,0 0-7 16,0 0 0-16,0 0-3 16,0-2-4-16,0 1 1 0,0 1 0 15,0 0-6-15,0 0 6 0,0 0 0 16,0 0-2-16,0 0 3 0,0 0-1 15,0 0 0-15,0 0 0 16,0 0-2-16,0 0 2 0,-1 0 0 16,0 3 4-16,1-3-5 0,0 0 2 15,0 1 0-15,0-1-1 0,-1 3 0 16,-1-3 2-16,2 0-2 0,0 0 0 16,0 0 6-16,0 0 1 15,0 0 2-15,-2 0-5 0,-2 0-2 16,3 0 2-16,-1 0-1 0,1 0 0 15,-3 2 0-15,0-2-2 0,1 0-1 16,-1 4 0-16,0-4 1 0,2 3-1 16,-4 1 0-16,1-2 0 0,3 0 0 15,-5 3 0-15,4 1 1 16,-2 0-1-16,-2 2 0 0,2-3 2 16,-4 2-3-16,1 3 2 0,-2-1-1 15,2 2 0-15,3 0 0 0,-1 0-1 16,1 4 0-16,-2 2 2 15,2 4 2 32,1 2-2-47,3 4 5 0,1 0-6 0,0-2 0 0,0 2 4 0,2-3 3 0,4 0 13 32,4 1 0-32,-3-8-4 0,2-1-4 15,2-6 0-15,2-3-6 0,2-6 6 16,5-1 12-16,2-11-3 0,1-4 1 0,2-6-7 0,0-2-1 0,-1-8-7 0,3-2-1 0,-4-7-3 0,-2-2 0 62,-2-3 7-62,-6 0-7 0,-5 0-2 47,-6 7 3-47,-2 8-2 0,-10 8 13 0,-5 10 13 0,-8 4-12 0,-8 8-15 0,-4 5-2 0,-5 11-34 16,-1 11-60-16,-3 5-43 15,0 5-29-15,1 1-306 0</inkml:trace>
  <inkml:trace contextRef="#ctx0" brushRef="#br0" timeOffset="275493.2935">13895 11870 1093 0,'0'0'0'0,"0"0"8"0,0 0-12 16,0 0 5-16,0 0 11 0,0 0-6 16,0 0-6-16,0 0 0 0,-6-24-16 15,3 19-31-15,-1-2-53 0,0-1-42 16,-4-3-104-16,1-7-316 0</inkml:trace>
  <inkml:trace contextRef="#ctx0" brushRef="#br0" timeOffset="275774.9984">13836 11381 716 0,'0'0'0'0,"0"0"-44"0,0 0 43 0,0 0 2 0,0 0-2 16,0 0-54-16,0 0 37 0,0 0 17 15,0 0 2-15,262-267 10 0,-232 246 12 16,-6 1 17-16,-3 0-11 15,-7 6-10-15,-9 1 5 0,-5 1 26 16,-5-1 10-16,-9 1 0 0,-5-1-10 16,-3 8-22-16,-3-1-20 0,-2 6-6 15,-2 0-2-15,0 10 0 0,3 2-51 32,2 1-5-32,5 4-55 0,1-1-64 0,6 2-95 0</inkml:trace>
  <inkml:trace contextRef="#ctx0" brushRef="#br0" timeOffset="276195.5546">14333 11906 738 0,'0'0'0'0,"0"0"58"0,0 0 10 16,0 0-32-16,0 0-20 0,0 0-13 15,0 0-2-15,0 0-2 0,0 0 2 16,-180-269 0-16,166 233-2 0,4 1 1 16,5-5 0-16,4-1 0 0,1-4-25 15,12 0 12-15,7 1-9 16,12 5 3-16,5 1-2 0,5 4-9 15,4 4 15-15,-2 1 6 0,4 5 8 16,0 4 2-16,-3 0 9 16,-2 3-5-1,-3-1 7-15,-4 4 16 0,-9 1 7 0,-6 5 1 0,-11 1 5 16,-7 1 31-16,-2 3 10 0,-1 0-30 47,-7 0-43-47,-6 3-10 15,-5 0-27-15,-6 8-59 32,-10 8-22-32,-10 3-13 0,-6 2-143 0,-11 2-169 0</inkml:trace>
  <inkml:trace contextRef="#ctx0" brushRef="#br0" timeOffset="278304.0322">9397 8621 158 0,'0'0'0'15,"0"0"6"-15,0 0-7 0,0 0-21 16,0 0-5-16,0 0 23 0,0 0 8 16,0 0 45-16,0 0-27 15,-306 199-10-15,261-165 4 0,-2 0 0 16,0-3-9-16,-2 0-5 0,4-1 1 15,-2-1 5-15,3 1-4 0,-1 0-2 16,3 1 5-16,-3 1-2 0,3 2-1 47,2-1 7-47,-1 0 6 0,6 0 9 0,0 1-11 0,3-2 1 0,2 0 3 0,-2 1-1 0,1-3 5 78,-4 0-4-78,0 2-12 0,-1 0-1 0,-1 1-5 0,2 1 1 0,1 0-1 0,0-1-1 16,2 2 0-16,3-2 0 15,3-1 0-15,1 1 1 0,2-2-1 0,-1-2 0 0,-2 0 2 0,0 2-2 0,0-1 0 16,-4 1 28-16,-2-2 6 0,1 2-2 0,-5 0-12 16,2 3-12-1,2-2-2-15,-1 1-4 0,1 0-1 0,3-2-1 0,2-2 0 0,2-2 0 0,2-4 1 16,-3 0-1-16,-1-3 1 0,-2 1-1 47,-1-1 2-47,-7 2-1 15,-1 3-1-15,-4-1 0 0,-2-1 2 0,0-1-2 0,0 1 0 0,2-5 3 32,1-2-3-32,3-2 0 0,0-4 2 0,-1-1-2 0,3-4 0 0,-1-1 3 0,-2-1 2 0,-2 0 2 15,-1 0-4 1,-1 0-3-16,-3 1 0 0,-2 1 2 0,-1-1-3 0,0-1 2 15,-1 1-1-15,0 1 0 16,2-2-1-16,-2 0 1 47,1-1 0-47,2-2-5 0,1 0-1 16,1 0 7-16,2-1-1 0,-1-4 0 0,2 2 7 0,-6-1-7 15,2 4 0-15,-1 0 7 16,-1 0 10-16,-2 0-2 0,-1 4-3 0,-2 2-5 15,1 2-5 1,-3-2-1-16,3 2 6 0,2-2-6 0,-2 0-1 0,5 1 0 0,-2 3 1 16,1-3-1-16,5 5 0 0,1-3 0 0,-1 2 2 0,1 2 5 0,0 0-2 0,-2 4-4 47,-1 0 0-32,0 2 0-15,1 0-1 31,-1 2 0-31,1-1 0 0,4 2-1 0,-1 0 1 0,-1 0 0 0,4 1 0 0,-6 1 1 0,2-1-1 0,2 4 0 0,-4 1 0 0,1 0 0 16,0 3 0-16,-1-2 1 0,4 4-1 0,-4-1 0 16,1 0-1-16,1 2 1 0,1 1 0 0,0 0 0 62,0 0 1-62,2 1-1 0,-2 1 0 0,1 2 0 0,-3 2 0 0,3-1 0 0,1 1 2 31,2 1 8-15,4-3 3-16,1-1-2 0,3-5-1 0,4 3-1 0,-1-3-4 16,3 2-1-16,-2 4-2 0,-2 0-2 0,5 1 0 0,-3-1 3 0,4-4-3 15,2-1 0-15,-1-3 0 0,2 0 1 0,4-1-1 0,-1-3 0 0,0 5 1 78,0 1-1-78,-2 2 0 0,-1 0 1 0,0 0-1 0,0 2 0 0,0-3 1 0,4 2-1 0,3 0 0 0,0-2-1 0,3 0 0 0,-1-3 1 32,-2-4 0-32,5-2-35 0,1-2 21 0,0-5 1 0,3 0-2 0,1 0-4 15,-2 0-12-15,1-1-25 0,0 1 13 0,-1-1-6 0,1-5-38 0,1-1 1 16,-3-2 1-16,0-2-20 78</inkml:trace>
  <inkml:trace contextRef="#ctx0" brushRef="#br0" timeOffset="278500.8008">2905 12741 296 0,'0'0'0'0,"0"0"91"0,0 0-6 0,0 0-41 0,0 0-10 0,0 0-8 0,0 0-11 0,0 0 5 0,0 0-2 0,-53 350-10 0,53-313-2 0,0-1-2 0,5-7 1 0,-1-6 2 0,2-5 5 0,3-6 0 0,3-11-7 0,6-1 18 0,6-19 24 15,7-8-33-15,8-13-2 0,12-10-9 16,8-7-6-16,12-2-34 0,4-1-42 16,-6 3-358-1</inkml:trace>
  <inkml:trace contextRef="#ctx0" brushRef="#br0" timeOffset="295102.5822">4855 17360 483 0,'0'0'0'16,"0"0"2"-16,0 0 1 0,0 0-2 15,0 0-1-15,0 0 0 0,0 0 1 16,0 0-1-16,46 69 25 15,-38-64 6-15,1 5 8 0,1 4 4 16,1-1-9-16,3 2-9 0,0 3-8 16,5-1-3-16,-3 3-5 0,4 2-5 15,2-6-2-15,-2 1-3 0,2-3 2 16,0-1 2-16,-4 3 1 0,5-3 9 16,-1-3 7-16,3-5 12 15,3 3-4-15,0-3-9 0,3 2-11 16,1-1-5-16,0-5-1 31,-2-1-2-31,4 3 0 0,0-1 5 31,-1 1-7-31,0 6 4 0,-3-8 0 0,-2 5-4 0,1 0 4 0,-1-3-1 0,-1 3-2 0,-2 0 2 0,0-5 0 94,2 4-2-94,2-2 2 0,4-3 4 0,3 4-2 0,4-1-2 0,-3 1 0 0,-2 2-2 0,-3 0 2 0,-6 4-2 31,-5 0 1-31,-1 1 0 0,-8 5 2 0,-1-5-1 0,-4-2 1 16,-4 1-2-16,-1-4 0 0,-2 1 0 0,1-1-2 0,0 0-41 0,1 0 22 16,4-4 10-16,-3 1 4 0,5-1 1 0,0-2 4 0,0 0 0 0,6 0 4 0,-5 1-2 0,2 4 0 78,-3-2 0-78,-2 2-1 0,-2 1-2 0,-2 1-16 0,-2 0-25 0,0-1-9 0,0-1 20 0,0 0-34 0,1 0-122 0,-1-3-27 31</inkml:trace>
  <inkml:trace contextRef="#ctx0" brushRef="#br0" timeOffset="295507.2174">6122 17620 365 0,'0'0'0'0,"0"0"78"0,0 0-38 16,0 0-18-16,0 0-15 0,0 0 14 15,0 0 14-15,0 0 11 0,129 218 13 16,-107-197-21-16,0-1-13 0,-3-3-5 16,0 4-4-16,-7 0-5 0,-4 2-3 15,-5-1-3-15,-3-3-1 16,-1 2 0-16,-8-3 0 0,-2-3-2 16,-4-2-2-16,-1-3 0 0,0-2 5 15,-6-2-4-15,0 3 2 16,-3-5-2-16,-4-1 0 0,3-3 1 15,-2 0-3-15,1 0-9 79,5-1-13-79,0 1-40 0,3 0-115 15,0 0-142-15</inkml:trace>
  <inkml:trace contextRef="#ctx0" brushRef="#br0" timeOffset="296065.8721">6982 18079 655 0,'0'0'0'0,"0"0"-10"15,0 0 9-15,0 0 2 16,0 0 15-16,0 0-8 0,0 0 12 16,0 0 18-16,0 0 13 0,10 145-14 15,-7-123-1-15,0-3-3 0,-2-1-8 16,-1-4-11-16,0-3-3 16,0 0-3-16,0-4 0 0,0 0-5 15,0-1 0-15,-2 0-2 0,-2-2-1 16,2-1 0-16,1-1 0 0,-3-1-48 15,0-1-61-15,0 0-32 0,0-1-48 16,0-14-64-16</inkml:trace>
  <inkml:trace contextRef="#ctx0" brushRef="#br0" timeOffset="296219.664">7002 17871 639 0,'0'0'0'0,"0"0"95"0,0 0-47 0,0 0-27 0,0 0-20 0,0 0-2 0,0 0-66 0,0 0-66 0,0 0-16 15,-20 24-55-15</inkml:trace>
  <inkml:trace contextRef="#ctx0" brushRef="#br0" timeOffset="296740.3">7244 18323 303 0,'0'0'0'0,"0"0"133"0,0 0-27 0,0 0-30 0,0 0-31 16,0 0-12-16,0 0 11 0,0 0 13 15,0 0 5-15,38 6-28 16,-38-22-8-16,0-2 1 0,0-5-4 16,0-6-8-16,0-2-3 0,0-7-7 15,0-2-3-15,-1-2-1 0,0 0 1 16,0 1-1-16,1 5 0 16,0 0 1-16,0 7-1 15,3 4-1-15,2 3 0 0,-1 4 4 0,1 4-2 16,1 1 0-16,1 3 0 78,3 2 0-78,1 1 6 0,2-1-1 0,6 6 5 0,4-3 4 0,4 2 0 31,5 3-8-31,1-2-2 16,1 2-4-16,1 6-3 0,-1 3 2 0,-2 2-2 0,-5-2-51 0,-6 3 7 0,-7 0-10 15,-2 1 0-15,-7 2 4 0,-3-3-10 0,-2-1-25 16,-5 0-29-16,-6-2-48 0</inkml:trace>
  <inkml:trace contextRef="#ctx0" brushRef="#br0" timeOffset="296871.8395">7412 18054 559 0,'0'0'0'0,"0"0"76"0,0 0 68 0,0 0-36 0,0 0-36 0,0 0-19 0,0 0-3 0,0 0-21 0,0 0-23 0,150-17-5 0,-134 17-2 0,3 0 2 0,-1 4-3 0,2 0-70 16,-1 1-17-16,-5 3-84 0,-1-2-86 15,-1 2-23-15</inkml:trace>
  <inkml:trace contextRef="#ctx0" brushRef="#br0" timeOffset="300436.98">9787 17861 184 0,'0'0'0'0</inkml:trace>
  <inkml:trace contextRef="#ctx0" brushRef="#br0" timeOffset="300746.8238">10146 17864 443 0,'0'0'0'0,"0"0"53"0,0 0-45 0,0 0 5 0,0 0-6 0,0 0 13 0,0 0-9 0,0 0-10 0,0 0 1 0,7-8 1 0,-7 14-4 0,0-3-70 0,0-1-151 0</inkml:trace>
  <inkml:trace contextRef="#ctx0" brushRef="#br0" timeOffset="303972.1378">8857 17856 718 0,'0'0'0'15,"0"0"11"-15,0 0 13 0,-9 17-3 16,4-1-17-16,0 3 1 0,-1 3 10 16,2 0 9-16,3-1-6 0,1-2-2 15,0 1 4-15,0-1-2 0,4 1-5 16,0-1-3-16,1-2-5 0,-2 4-3 15,0-2-1-15,-1-3 1 16,-2 2 0-16,0-4-4 0,0 2 0 16,0 1-22-16,-2-5-62 0,2-3-66 15,5-9-4-15,6-3-111 0</inkml:trace>
  <inkml:trace contextRef="#ctx0" brushRef="#br0" timeOffset="304352.5965">9135 17922 644 0,'0'0'0'0,"0"0"61"0,0 0 8 0,0 0-53 0,0 0-13 0,0 0-3 0,0 0 0 0,0 0-2 16,0 0 2-16,-72 176 0 0,72-150 18 16,0-2 28-16,10-4 6 0,1-5-16 15,3-1-21-15,3-7-2 0,1-6 6 16,-2-1 3-16,5-6-2 15,-3-4 6-15,-2-3 9 0,3-5-5 0,-1-4-8 16,1-5-10-16,-1-2 2 16,-2-1 0-16,-5 0 1 31,-3-4-3-31,-7 2-7 0,-1 0-3 0,-9 5 1 0,-5 9-4 16,-5 3-3-16,-5 13-3 0,-2 4-28 0,-2 13-49 78,-3 6-3-78,5 7-54 0,2-2-105 0,6-1-66 15</inkml:trace>
  <inkml:trace contextRef="#ctx0" brushRef="#br0" timeOffset="304566.4026">9626 18176 936 0,'0'0'0'0,"0"0"19"0,0 0-17 0,0 0 80 15,0 0-27-15,0 0-12 0,0 0-21 16,0 0-16-16,0 0-4 0,34-31 0 15,-31 28-4-15,-3 3-85 0,0 0-79 16,-4 7-63-16,-1 0-81 0</inkml:trace>
  <inkml:trace contextRef="#ctx0" brushRef="#br0" timeOffset="305031.5055">9957 17913 478 0,'0'0'0'0,"0"0"41"0,0 0 123 0,0 0-62 0,0 0-61 0,0 0-10 0,0 0 12 0,0 0 8 0,0 0-16 0,-41 34-1 0,36-17 4 0,-1 6-10 0,1 1-14 0,2 2-8 0,0-2 2 0,2 1-3 0,1 0-3 15,6-5 3-15,3 1 5 0,1-3 0 16,7-5 8-16,-3-1 4 0,3-5-10 16,3-5-6-16,1-2-2 0,1 0 4 15,0-6 9-15,3-6-7 63,2-2-1-63,-1-6-1 0,0-1-1 15,-5-1-4-15,-1-6 3 16,-8 2 8 0,-3-3 1-16,-9-5-3 0,-1 1-3 0,-10-4-7 0,-5 4-1 0,1 6 1 0,-2 4-3 0,-3 11 2 0,-1 7-2 15,-2 5-24-15,1 9-15 0,0 6-38 16,2 6-71-16,3-1-26 62,6 5-81-62,5-6-239 0</inkml:trace>
  <inkml:trace contextRef="#ctx0" brushRef="#br0" timeOffset="305390.8361">10662 17916 182 0,'0'0'0'0,"0"0"10"0,0 0-10 16,0 0 0-16,0 0 15 0,0 0 56 15,0 0 18-15,0 0-23 0,-9 0-41 16,9 0-28-16,0-2-23 16,0 0-6-16,1 2-1 0,-1 0-40 15,0 0-97-15</inkml:trace>
  <inkml:trace contextRef="#ctx0" brushRef="#br0" timeOffset="305621.9319">10662 17916 282 0,'-8'2'0'0,"8"-2"94"0,0 0-52 0,0 0-18 0,0 0 9 0,0 0 21 0,0 0 1 0,0 0-10 0,0 0-23 16,-17 0-14-16,17 0 0 78,0-1 15-78,1-2 23 0,0 3 18 0,2 0-2 0,-3 2-3 0,1 0-8 0,-1 2-14 16,0-2-10-16,0-2-13 0,0 0-9 0,0 1-4 0,0-1-2 0,1 0-1 0,2 0-16 0,-2 0-18 0,0 0-4 0,-1 0-29 0,0 2-53 15,0 4-90-15,-5-3-165 16</inkml:trace>
  <inkml:trace contextRef="#ctx0" brushRef="#br0" timeOffset="306266.342">10573 18187 242 0,'0'0'0'0,"0"0"135"0,0 0-33 16,0 0-6-16,0 0-18 0,0 0-18 15,0 0-20-15,0 0-9 16,0 0-1-16,-15-25-4 0,10 29-5 16,2 2 1-16,-2 1-1 0,0 1 6 15,3 0 6-15,1 1-3 0,-1-5 4 16,1 2-1-16,1-5-11 15,0-1-9-15,0 0 3 0,4 0 14 16,-1-5 1-16,6-3-6 0,-2-3-6 16,0-1-4-16,0 1 0 0,-3 2-3 15,1 5-7-15,-5 1-4 0,0 3 2 16,-2 6-6-16,-5 6-16 0,-3 1-34 16,0 3-65-16,-1 2-116 15,5-6-104-15</inkml:trace>
  <inkml:trace contextRef="#ctx0" brushRef="#br0" timeOffset="306891.2137">10771 17914 441 0,'0'0'0'0,"0"0"35"0,0 0 22 15,0 0 50-15,0 0-41 16,0 0-23-16,0 0 15 0,0 0-5 16,0 0 3-16,-23-72-11 0,17 72-18 15,3-1-8-15,-2 1-1 0,1 0-2 16,2 0 2-16,0 1 9 0,0-1 0 16,0 0-3-16,1 0-6 15,-1 0-6-15,0 0-5 0,-2 0-7 16,-1 4 0-16,0 4 3 0,-4 0-2 15,3 3 5-15,2 3 2 0,3 4 3 16,1 2 0-16,0-1-4 16,3-1-2-16,6 0 1 0,4 0-3 31,1-2 0-31,7 1 3 0,2-3-3 0,1 1 3 0,4-1 3 0,-3 1-1 78,0 4 0-62,-3 2 3-16,-3 2-3 0,-6 0-3 0,-6 0 4 15,-3-3-2-15,-4-1 5 16,-2-2 0-16,-5-2-6 0,-3-3-3 0,3-5 1 0,-3-2-1 0,-1-5 0 0,0 0 0 16,-1-2-1-16,-5-6-1 0,3-5 1 0,1-3-1 0,1-1-2 0,2-6 2 15,0 0-1-15,2 2 0 0,3 0-2 0,2-1 1 0,3 1-1 0,1-4 0 0,5-1-5 16,3-3-11-16,4-2 0 0,0-2 2 47,5 1 1-47,-3 0 7 15,3 7 4-15,-5 3 1 0,-1 6 4 0,-1 3-2 0,-2 1 1 0,-2 2 0 0,-4 4 4 16,-2-4 0 0,-2 6 8-16,-11-2-8 0,-5 5-6 0,-5 3 4 0,0 9-4 0,0 2-35 0,4 2-46 0,1 5-62 15,4-2-109-15,2 7-72 16</inkml:trace>
  <inkml:trace contextRef="#ctx0" brushRef="#br0" timeOffset="307280.2669">11263 18308 793 0,'0'0'0'0,"0"0"64"15,0 0-9-15,0 0 30 0,0 0-43 16,0 0-28-16,0 0-13 0,0 0 0 16,0 0-2-16,43-65-63 15,-41 65 11-15,-1 0-89 0,-1 5-164 16,0-2-45-16</inkml:trace>
  <inkml:trace contextRef="#ctx0" brushRef="#br0" timeOffset="307807.5774">11611 17892 509 0,'0'0'0'16,"0"0"63"-16,0 0 20 0,0 0-16 15,0 0-29-15,0 0-9 0,0 0 1 16,0 0-7-16,0 0-5 0,-68 95 5 16,55-65-8-16,4 2-8 15,1 2-2-15,5 0-2 0,2-3 0 16,1-4-3-16,3-7 0 0,5-4 4 16,2-7 12-16,3-6 20 0,2-3-3 15,4-6 3-15,5-7-2 0,-1-4-4 16,2-4-7-16,3-6-6 0,-4-1 8 15,-2-3 12-15,-6 1-9 16,-4 0-5 0,-7-1 1-16,-5 3-8 0,-6 4-8 0,-7 7-6 0,-2 6 2 62,-5 8-5-62,-2 3-31 31,-4 10-33-31,1 0-34 0,-2 8-44 0,3-1-46 0,4 1-112 0</inkml:trace>
  <inkml:trace contextRef="#ctx0" brushRef="#br0" timeOffset="308188.4035">12289 17742 485 0,'0'0'0'0,"0"0"169"16,0 0-57-16,0 0-21 0,0 0-3 15,0 0-37-15,0 0-27 0,0 0-10 16,-27 9-4-16,13 21 1 0,-3 9 8 16,-4 14-1-16,1 5-4 15,-2 7-4-15,0-5 1 0,4-4 2 16,1-2-5-16,4-7-4 0,2-6-1 16,2-6-4-16,-2-4 1 0,3-3 0 15,0-5-34-15,3-4-12 0,1-4-30 16,4-6-73-1,0 0-11-15,0-6-88 0</inkml:trace>
  <inkml:trace contextRef="#ctx0" brushRef="#br0" timeOffset="308492.6065">12339 18060 507 0,'0'0'0'0,"0"0"9"0,0 0 21 0,0 0 81 0,0 0-51 0,0 0-12 0,0 0 19 16,0 0 2-16,0 0-13 15,187-54 1-15,-167 54-16 0,-8 6-18 16,-8 7-6-16,-4 0 14 0,-4 8 2 16,-6-1-11-16,-4 2-13 0,-5 0-6 15,-1-2-3-15,-1 1 0 0,-2-2-11 16,5 2 0-16,1-4 10 15,7-1-3-15,10-1-1 0,0 1 4 32,11-3-1-32,5 1-1 15,0-3 2-15,5-4-14 0,-2 0-40 0,-2-3-20 0,1 2-49 0,-7-1-47 0,2-4 1 32,1-1 13-32,-3-7-120 0</inkml:trace>
  <inkml:trace contextRef="#ctx0" brushRef="#br0" timeOffset="308838.5106">12792 18004 776 0,'0'0'0'0,"0"0"127"0,0 0-54 0,0 0-51 0,0 0-19 0,0 0-1 0,0 0-4 0,0 0-85 0,-40 176 7 0,40-158 17 15,4-8 35-15,10-5 25 0,-2-5 1 16,7-1 1-16,0-9 2 0,2-3 2 15,3-1-4-15,-1-2-25 16,6-3 22-16,-2-4-3 0,-7 4-33 16,-7 4 33-16,-7 8 14 0,-4 7 127 15,-2 3-24-15,0 10-49 0,-9 7-46 16,-2 7-4-16,0 7-8 0,-4-1-5 16,2 1-28-16,4-2-52 15,6-4-29-15,3-6-37 0,3-6-48 16,4-6-12-16</inkml:trace>
  <inkml:trace contextRef="#ctx0" brushRef="#br0" timeOffset="309458.5762">10663 12136 442 0,'0'0'0'0,"0"0"-149"16,0 0 7-16</inkml:trace>
  <inkml:trace contextRef="#ctx0" brushRef="#br0" timeOffset="314381.2381">13984 18452 187 0,'0'0'0'0,"0"0"3"0,0 0-2 16,0 0-2-16,3-6-31 0,-3 6-42 15</inkml:trace>
  <inkml:trace contextRef="#ctx0" brushRef="#br0" timeOffset="314838.5608">13984 18452 145 0,'19'-23'0'0,"-19"23"0"0,0 0 80 16,0 0-69-16,0 0-1 15,0 0 7-15,0 0 2 0,0 0 0 16,0 0 5-16,-4 6 27 0,3-5 34 15,1 0 23-15,-3-1 9 0,3 0-6 16,-3 0-56-16,2-1-21 16,-2-4 6-16,-1 1-10 0,2-3-12 0,0 0 2 31,-2-4-9-15,1-1 1-16,1-5-2 0,1-1-5 0,1-6-1 0,0-1-4 0,0-4 0 31,0 0 1-31,0-1-1 0,0 1 0 0,0-1 2 0,0 4-2 0,0 2 0 62,0 1 4-62,-2 7 0 0,2 1 7 0,-3 5 3 0,3 2-7 0,0 2-5 0,6-1-2 0,2 0 0 0,1 1 0 32,7-3 8-32,2 0 0 0,7 2 8 0,2 4 6 15,4 3 8-15,-1 0-12 0,0 4-11 0,-3 2-6 0,-1 5 3 0,-8-3-3 0,-1 5-1 16,-5-1 0-16,-1 1-35 0,-5 0-7 62,0-2 9-62,-3-2-2 0,-2-3-15 0,0-2-25 0,-1-1-50 0,0 0-90 0,-6-3-41 0</inkml:trace>
  <inkml:trace contextRef="#ctx0" brushRef="#br0" timeOffset="315555.5428">14117 18127 632 0,'0'0'0'0,"0"0"113"0,0 0-24 0,0 0-50 0,0 0-18 0,0 0-11 0,0 0-4 16,0 0-3-16,0 0-3 15,216 23 0-15,-194-23 4 0,1 0-4 16,-4-1 0-16,3-4 3 0,-5 3-4 15,-2-3 1-15,-1-1 0 0,-8 4-4 16,0 0 4-16,-4 2 0 0,-2 0 0 16,0 0 0-16,-3-1 15 0,-4 1-14 15,-1 0 6-15,0 1-1 16,3 2-6-16,1 0 0 0,0 3 1 16,0 2-1-16,0 1-2 0,3 8 2 15,-3 1-3-15,4 3 4 0,6 3-1 16,0-2 0-16,3-1 0 15,1-3 1-15,2-4 3 0,0-2 2 16,0-4-2-16,-2-3-3 31,0-5 7-31,0 0 6 0,-1-7 15 0,-1-6-6 0,1-3-8 63,1-4-6-63,0-2-3 0,-2-3-2 0,-4-2-3 0,-1 2 3 0,-3 2-2 0,-1 2-2 0,-6 7 0 0,-3 3-5 0,0 4 5 31,-5 4 0-31,4 2-3 0,5 1-14 0,-1 0-3 0,3 3 2 16,4-1 1-16,0 1 6 0,2-1 6 15,10 4 1-15,5 0 4 0,2 4 0 0,6 2 16 0,-2 4 7 0,4 0 4 16,0 2 1-16,-4 1-3 0,-4 0 2 16,-7-1 5 46,-3-2-7-62,-5 0-8 0,-2-4-6 0,-2 1 2 0,-4-3-4 0,-2-2-5 0,0-1 0 0,-2-2-2 0,2-4-4 0,1-1-10 31,0-4-4-31,2-8-14 0,3-3 5 0,1-2 3 0,4 1 10 16,6 3 9-16,2-1 1 0,2 3 3 0,3-3 4 0,3-3-1 0,8 2-5 0,1-3 2 16,5 4-2-16,2 0-194 15,2 0-65 32,4 0-58-47</inkml:trace>
  <inkml:trace contextRef="#ctx0" brushRef="#br0" timeOffset="316252.0799">15336 18159 365 0,'0'0'0'0,"0"0"157"0,0 0-89 15,0 0-1-15,0 0-12 0,0 0-8 16,0 0-1-16,0 0-1 0,0 0 12 15,41 45 2-15,-32-20-20 16,-2 1-12-16,-3 2-6 0,-1-3 4 16,0 0-6-16,-3-4-9 0,2-2-8 15,1-6 2-15,0-4-2 0,6-2 0 16,-1-3 0-16,0-4 1 0,0 0 1 16,0 0 0-16,0-6 0 15,0-4 0-15,2 0-2 0,1-3-2 16,0 2 0-16,0 0 3 0,1-1-3 15,-1 3 0-15,0 2 6 16,-1 1-7-16,-3 3 2 0,-5 3 0 63,3 0-1-63,-1 0 0 0,-1 4 3 0,0-3-3 0,2 0 0 0,-2 2 4 0,1-3-5 0,7 0 2 0,-1-4 3 0,1-5-6 31,8-4-1-31,-4-1-7 0,4 2-14 0,-5 1 4 0,-3 5-22 0,-4 1-22 15,-2 4-10-15,-3 1-20 0,3 3-13 16,-2 1-13-16,-2 1-18 0,1-3-35 0,-1 1-94 78</inkml:trace>
  <inkml:trace contextRef="#ctx0" brushRef="#br0" timeOffset="316580.4748">15827 18208 330 0,'0'0'0'0,"0"0"257"0,0 0-99 0,0 0-71 0,0 0-12 0,0 0 3 0,0 0-40 0,0 0-26 0,0-6-7 0,-10 15-5 0,4 3 0 0,0-2 0 0,1 3 1 0,0-1-2 16,3-2 0-16,2-2 1 0,0-3-9 15,6-2 6-15,1-1 1 16,5-2 2-16,-1-2 0 0,1-1 8 16,2 1-4-16,-2 2 12 0,0 0 7 15,0 5 1-15,-1 5 3 0,1 1 1 16,-1 4-10-16,-1 0-13 31,-4-1-3-31,1-1-1 0,-3-1 1 0,2-3 1 16,-1 0-5-1,1-6 4-15,-4 0 0 0,-1-3-2 0,-1 0 3 0,0 0 3 0,0 0 2 0,-2-4-1 16,-3-3-10 46,3 1-10-62,2-1-1 0,2 0 1 0,8 1-9 0,6-4 17 16,2 1 3-16,4-3 0 0,5-2 3 0,2 0-1 0,4 0 0 16,2 1-1-16,-5 2 0 0,-5 1-104 15,-2 4 56-15,-4 0-31 0,-6 3-74 0,1 1-90 0,-3-1-80 0</inkml:trace>
  <inkml:trace contextRef="#ctx0" brushRef="#br0" timeOffset="317162.1994">16552 18204 456 0,'0'0'0'0,"0"0"48"15,0 0 11-15,0 0-1 0,0 0-10 16,0 0 2-16,0 0 7 0,0 0-18 15,0 0-4-15,-57 167 1 16,57-152-6-16,0-6-9 0,7-3-6 16,2-6-4-16,-1 0 10 0,4-9 16 15,-1-8-1-15,-2-4 1 0,4-4 2 16,4-7 8-16,-1-4-4 16,4-7-13-16,1-3-5 0,0-9-15 15,4-10-6-15,-3-8-3 16,-3-9-1-16,-5-5 0 0,-9 1-34 62,-5 8-9-62,-2 11 18 0,-4 14 23 0,-1 19 1 0,-3 23 2 32,1 16 13-17,-3 26-11-15,1 16-2 0,7 18 0 0,-1 22-2 0,5 10 2 0,5 3-1 0,5-4 0 0,5-18 4 0,-1-9-6 0,3-13 1 0,-2-10-3 16,-3-7-18-16,-1-10-66 15,-2-6-40-15,-1-5-130 0,-3-9-386 0</inkml:trace>
  <inkml:trace contextRef="#ctx0" brushRef="#br0" timeOffset="333457.6149">1042 1373 680 0,'0'0'0'0,"0"0"-36"0,0 0 39 16,0 0 7-16,0 0 7 0,0 0 22 16,0 0 16-16,0 0-12 0,4-6-23 15,-4 18-6-15,5 11-1 16,0 6 1-16,3 3 4 0,2 9 15 15,-6-5-1-15,5 4-9 0,-4 1-5 16,0-2-7-16,1 0-4 0,-1-5-4 16,-1-4-1-16,0-2-2 15,3-3 0-15,1-3-17 63,1-2-14-63,1 4-24 0,-2-1-2 0,-6-3-9 15,-1-1 2 17,-1-6 16-32,1 0 9 0,-1-6-24 15,0 1-12-15,0-5-24 0,0-3-37 0,-2 0-99 0</inkml:trace>
  <inkml:trace contextRef="#ctx0" brushRef="#br0" timeOffset="333773.0174">664 1433 619 0,'0'0'0'0,"0"0"77"0,0 0-25 16,0 0 6-16,0 0-1 0,0 0 2 15,0 0 6-15,0 0 7 0,0 0-4 16,169-47 18-16,-117 40-5 0,9 5-13 15,5-4-37-15,1-1-23 16,0 1-6-16,-8-3-3 0,-6-1-11 16,-5 9-34-16,-7-4-30 0,-5 4 13 15,-4 1 18-15,-7 0 16 16,0 0-11-16,-2 0-40 16,2 0-48-1,2 0-77-15,-4 1-211 0</inkml:trace>
  <inkml:trace contextRef="#ctx0" brushRef="#br0" timeOffset="334278.2171">1662 1292 707 0,'0'0'0'0,"0"0"89"0,0 0-34 0,0 0 0 0,0 0-46 0,0 0-7 15,0 0-2-15,0 0 0 16,0 0 3-16,-55 146-2 0,50-104 0 0,1-1 9 16,-2 1-4-16,3-3-4 15,1-6 1-15,2 1-3 0,0-7 0 16,4-3-1-16,7-2 2 0,5-5-2 15,-1-5 2-15,3-9 3 0,0-3 14 16,3-11 16-16,3-6 4 0,0-5 12 16,3-2-9 15,-5-7-12-31,1 1-10 16,-5-5-9-16,-5 0 1 0,-3 4-6 0,-4-5-1 0,-4 5-3 0,-1 6 1 15,-1 3-1-15,0 11 3 0,0 5 1 16,-1 6 4-16,-1 2 2 0,2 13-5 0,0 11-5 0,1 6 0 15,3 3-2 1,4 0 2-16,0-4-2 0,6 1-54 0,4-1 7 78,3-6 2-62,0-2-71-16,1-6-30 0,-1-7-97 0,-2-4-217 0</inkml:trace>
  <inkml:trace contextRef="#ctx0" brushRef="#br0" timeOffset="335104.5802">2338 1736 536 0,'0'0'0'0,"0"0"192"16,0 0-108-16,0 0-19 0,0 0-22 15,0 0-7-15,0 0-9 0,0 0-7 16,0 0 7-16,-9-192 8 0,9 163 3 16,0-3-14-16,0-1-12 0,0 2-3 15,0-5-3-15,0 4-4 16,0 2-2-16,2 0 0 0,1 8 2 16,0 7 4-16,2 2 16 0,0 7-1 15,0 4-13-15,0 2-8 0,-1 9 0 16,2 7 0-16,1 7 1 0,3 9 3 15,4-1-5-15,1 8 0 16,4 3-10-16,2 2-5 0,-1 0 8 16,0 1 2-1,-6-8 0-15,1 1 5 0,-7-6-5 0,1-6 5 0,-2-6 1 16,-1-5 0 0,2-6 0-16,0-8 9 0,3-2 2 0,2-13 4 15,4-8 3 32,1-6-10-47,7-5-5 0,2-14 1 0,3-2 1 0,0-2 0 0,-3-2-2 31,-3 11-6-31,-4 4-116 0,-1 10-62 0,-3 11-50 16,-5 9-102-16</inkml:trace>
  <inkml:trace contextRef="#ctx0" brushRef="#br0" timeOffset="335470.8142">3257 958 847 0,'0'0'0'0,"0"0"49"0,0 0-14 0,0 0-22 15,0 0-6 1,0 0-7-16,0 0 0 0,0 0 2 0,0 0-2 16,-153 355 0-16,103-279-1 0,-2-2 1 15,1 1 1-15,0-3-1 0,3-5 2 47,4-2-3-47,6-7-34 0,4-7 12 0,3-7 9 16,8-8-12-16,9-6-59 0,4-5-104 0,8-6-92 31</inkml:trace>
  <inkml:trace contextRef="#ctx0" brushRef="#br0" timeOffset="335898.6946">3470 1325 410 0,'0'0'0'0,"0"0"177"0,0 0-92 16,0 0 3-16,0 0-5 16,0 0-32-16,0 0-27 0,0 0-8 15,2 81-3-15,-1-53 1 0,1 4 1 16,0-2-2-16,0 1 5 0,1 5 1 15,0-1-7-15,1 0-4 0,1 1-2 16,2-1-5-16,0-6 1 0,0 0-4 16,-2-6 3-16,2 2-2 15,-5-2-66-15,-2-5 35 0,0-5-12 16,0-4-18-16,0-5 9 0,0-4-22 16,0-3-13-16,-1-8-100 0,-7-6-187 15</inkml:trace>
  <inkml:trace contextRef="#ctx0" brushRef="#br0" timeOffset="336087.1479">3292 1307 755 0,'0'0'0'0,"0"0"218"0,0 0-100 0,0 0-44 0,0 0-53 0,0 0-22 0,0 0-41 0,0 0-42 0,452-55-80 16,-425 55-66-16,-7 2-237 0</inkml:trace>
  <inkml:trace contextRef="#ctx0" brushRef="#br0" timeOffset="336642.9932">3890 1684 814 0,'0'0'0'0,"0"0"62"0,0 0-14 15,0 0-20-15,0 0-6 0,0 0 9 16,0 0 2-16,0 0-6 16,0 0 4-16,78-207-2 0,-62 166 6 15,3-5-10-15,3-9-15 0,-3 3-8 16,1-1-2-16,2 5 0 0,-2 6 1 15,0 9-1-15,-1 4 0 16,-4 12 2-16,-4 4-2 0,-6 6-1 63,-2 6 0-63,-2 1-7 0,-1 1 8 0,2 11 0 0,1 8 0 0,2 9 1 0,3 8-2 31,4 7 2-31,0 2-1 15,5 1 0-15,-5 0-5 0,1-3 5 16,-2 5 1-16,-2-8-1 16,2-2 0-16,0-4 1 0,-2-3-1 0,1-1-51 0,0-9-6 0,0-3-21 0,-2-6 22 0,-2-4 12 0,-4-2-11 15,-2-2-33-15,0-4-55 0,-7-1-127 0</inkml:trace>
  <inkml:trace contextRef="#ctx0" brushRef="#br0" timeOffset="336776.5322">4127 1338 829 0,'0'0'0'0,"0"0"26"0,0 0-23 0,0 0-6 0,0 0-42 0,0 0-85 0,0 0-80 0</inkml:trace>
  <inkml:trace contextRef="#ctx0" brushRef="#br0" timeOffset="337235.4988">4815 1216 506 0,'0'0'0'0,"0"0"52"16,0 0-11-16,0 0-25 0,0 0-10 0,0 0 2 0,0 0 5 0,0 0-2 0,0 0-8 0,0 334 2 0,0-306 15 16,0-4 29-16,0-7 22 0,-3-3-34 15,0-8-21-15,0 0-10 0,0-3 1 16,-3-3 2-16,2 0 7 0,-5-13-5 16,1-7-8-16,2-12 2 0,-2-5 8 15,-2-5-6-15,2-6-7 16,0-10 0 31,0-7 0-47,2-5 0 0,4-2 0 0,2 5 6 0,11 7 20 31,7 10 29-31,6 11 9 0,0 10-1 0,5 13 7 0,-2 7-33 0,0 9-21 0,2 10-11 0,1 8-2 0,-5 3-5 16,-2 5 4-16,-9 5 3 15,-5 4-6-15,-9 2 2 0,-3 0 3 0,-12 0-4 0,0-2-14 0,-6-2-5 63,-1-7-16-63,-2 3-31 0,1-4-49 0,-2 2-61 0,-5-4-68 0,-2-5-201 15</inkml:trace>
  <inkml:trace contextRef="#ctx0" brushRef="#br0" timeOffset="340752.5985">4108 1488 341 0,'0'0'0'16,"0"0"89"-16,0 0-42 0,0 0-12 15,0 0-10-15,0 0-3 0,0 0-12 16,0 0-4-16,-1-25 18 0,-9 25 10 16,0 0-13-16,-2-3-7 0,3 1 16 15,2-1 0-15,-3 1-6 16,4-2 9-16,1 0 10 0,3 3-11 16,2-4 12-16,0 5-3 0,2 0-17 15,4-1-5-15,5 0 3 0,4-5 9 16,6 2 17-16,4-2-1 0,2-1-1 15,4 2-1-15,-3-2-9 0,-1-4-26 16,-3 6-8 0,-3 2-1-1,-11 3 0-15,-6 5-2 0,-2 6-133 0,-2 3-45 47,-6-4-344-47</inkml:trace>
  <inkml:trace contextRef="#ctx0" brushRef="#br0" timeOffset="346011.1299">18300 17523 219 0,'0'0'0'16,"0"0"59"-16,0 0 1 0,0 0-13 16,0 0-10-16,0 0-5 0,0 0 2 15,0 0-19-15,1-21-11 0,-3 21-1 16,1 0 10-16,1 2 2 0,0-2-3 15,0 0 3-15,0-2 3 0,0 2-2 16,0-3 9-16,0 3 8 16,3 0-10-16,-1 0-6 0,1 3-2 15,-2 4 6-15,0 1 11 0,-1 6-9 16,2 4-11-16,1 1-2 0,-2 6-5 16,0-3 0-16,0 0-2 15,-1-1 2-15,2-3 0 0,-1 5 3 31,1 1 1-31,-1-1-2 0,1 2 0 16,-1-7 2-16,1-1-5 0,1-4 3 0,-2-3 0 0,1-3-4 0,2-2-2 16,1-4 2-16,0-1 1 0,1-8 18 15,2-2 9-15,-2-8-13 47,4 1-5-47,0-2 4 0,-3-6-2 0,4-2 8 0,0-5 16 0,6 0-8 0,-2-5-6 31,4-1-9-15,1 3-7-16,-3 2-8 0,1 7 2 0,-2 6-3 0,-3 5 0 0,4 2 0 0,-6 7 0 0,1-5-18 16,-1 9-20-16,-3 2-38 0,-2 0-80 15,-3 12-61-15,-3 0-204 0</inkml:trace>
  <inkml:trace contextRef="#ctx0" brushRef="#br0" timeOffset="346332.1087">18910 17433 508 0,'0'0'0'0,"0"0"107"0,0 0 3 0,0 0-35 16,0 0-39-16,0 0-34 0,0 0-1 15,0 0 6-15,0 0 10 0,-25 93 3 16,25-67-4-16,-1 5 11 0,0-6-3 16,1-7-10-16,-2 1-1 15,0-3-6-15,1-2-6 0,-1 2 0 16,1-2-1-16,0 1 0 0,-4 0 2 15,1-1-2-15,-3 2-35 0,1 0-20 16,3-5-4-16,-3-3-4 0,5-3-45 16,0-4-51-16,1-6-60 15</inkml:trace>
  <inkml:trace contextRef="#ctx0" brushRef="#br0" timeOffset="346515.5663">18889 17290 756 0,'0'0'0'0,"0"0"3"0,0 0-13 0,0 0-1 0,0 0-79 0,0 0-49 0,0 0-34 0,0 0-138 0</inkml:trace>
  <inkml:trace contextRef="#ctx0" brushRef="#br0" timeOffset="346845.8934">19035 17492 544 0,'0'0'0'0,"0"0"87"0,0 0 13 0,0 0-23 0,0 0-20 0,0 0-22 0,0 0-8 0,0 0 3 0,0 0-12 0,47 153-2 0,-47-129 2 0,0 0-4 0,-1-5-8 0,-3-2-4 0,4-4 1 0,-2-4-2 0,0-4-1 0,2 1 0 0,-1-6 3 0,1 0 2 0,0-8 6 0,0-9-10 0,4-6-1 16,5-7 0-16,-1-3 1 0,6 2 0 15,3-5 14-15,3 1 4 0,4 3 7 31,1 4-12-31,-1 6-8 0,2 5-6 47,-1 4 0-47,-7 6 0 0,0 1-130 16,-6 5-62-16,-9-2-198 0</inkml:trace>
  <inkml:trace contextRef="#ctx0" brushRef="#br0" timeOffset="347500.6235">19770 17001 535 0,'0'0'0'0,"0"0"74"15,0 0 2-15,0 0-31 0,0 0-35 16,0 0 11-16,0 0 43 0,0 0-23 16,0 0-10-16,20 107-5 0,-17-69 2 15,1 2-3-15,0 1-11 0,-2 2-4 16,-1 0-3-16,0 2 7 0,-1-2-2 15,0 0-7-15,-3-2 0 16,-3 0-4-16,-1-4-2 0,-2-2 2 16,3-7-1-1,1-12 0-15,2-6-49 0,-1-3-5 0,1 0-36 0,1-4-19 16,-5-3-63-16,-1-10-149 16</inkml:trace>
  <inkml:trace contextRef="#ctx0" brushRef="#br0" timeOffset="348058.3095">19632 17311 630 0,'0'0'0'0,"0"0"0"0,0 0 60 0,0 0 42 0,0 0-58 0,0 0-14 0,0 0-12 0,0 0-15 0,0 0-2 0,286 11-2 0,-254-9 1 0,-6 0 0 16,-5-1-8-16,-1-1-4 0,-6 0-5 15,0-3-11-15,-6 1 18 16,-1 2 8-16,-2 0 1 0,0 0 2 16,-3 0 1-16,-1 0 12 0,-1 1 15 15,1 2 3-15,-1 1 20 0,1 7-20 16,-1-1-19-16,1 1-8 0,-1 4-2 16,0-3-1-16,-1 5-1 15,-3-3 1-15,-2 2-1 0,1 2-1 16,-1-5 0-1,3 0 8-15,1-3 1 0,2-7-3 0,0-1-5 0,2-2 1 16,5 0 1-16,1-5 8 16,2-1 5-16,2-7-8 0,2 0-7 31,-1-1-1-31,0 0 0 0,1 1 3 62,-1 4-3-62,3 0 0 32,-4 2 2-32,-1 5 4 0,-5-1 3 0,2 2-7 0,0 2-2 0,-1 5 0 0,-2 3 5 15,-1 1-1-15,-2 1 4 0,-1 2-5 0,3 1-4 0,0-5 2 0,1-1 2 0,4-4-5 0,5 1-20 0,2-4-18 63,-3-1-37-63,2 0-9 15,-1-3-21-15,-6 2-88 0,4-3-31 0,-4 3-5 0</inkml:trace>
  <inkml:trace contextRef="#ctx0" brushRef="#br0" timeOffset="348507.8339">20452 17387 512 0,'0'0'0'0,"0"0"130"0,0 0-8 0,0 0-36 0,0 0-27 0,0 0-17 0,0 0-33 0,0 0-10 0,-21 3 2 0,10 7 2 0,0 2-3 16,-1-1 0-16,1 1 0 0,4 1 3 15,1-7-4-15,3 1 2 0,3-6-1 16,0-1 0-16,1 3 0 0,8-3 3 15,0-5-3-15,0 1 0 16,-2 2 3-16,2 2-4 0,0 6 2 16,-1 5 4-16,1-1 4 0,-1 4 0 15,2-3-7-15,3-3 1 16,-1-5 0-16,5-3 2 0,-2-5 4 0,4-6-3 16,-2-3-3-16,4-5 0 0,-2 0-3 62,-2-4 0-62,1-4 2 0,-3 2-2 0,3-3 0 0,-3-1-27 31,-2-5-8-31,-1-1-20 0,-1 0 1 0,0-2 16 16,-1 6-1-16,-3-2 21 0,-2 1 19 0,-4 6 0 0,-1-1 19 0,0 4 13 0,0 2 8 0,0 3 9 16,-1 1-17-16,-3 5 2 0,2 2 5 0,1 6-18 0,1 2-4 78,0 2-7-78,-3 11-16 0,0 10 8 0,-5 12 3 0,2 9 5 0,-2 10-6 31,4 3-2-31,-1 6 0 0,3-4-2 16,2-8-2-16,0-2 1 0,0-6 0 0,0-5-45 0,0 6-3 0,0-5-23 15,0-1-58-15,-3 3-122 0,-5-9-217 0</inkml:trace>
  <inkml:trace contextRef="#ctx0" brushRef="#br0" timeOffset="349242.3417">18876 18150 339 0,'0'0'0'0,"0"0"41"16,0 0 15-16,0 0-41 0,0 0-9 16,0 0 15-16,0 0 16 0,0 0 2 15,0 0-8-15,-173 92-2 16,154-73 0-16,3-3-7 0,0 4-6 16,2 1 2-16,6 0-8 0,3-2-8 15,1 3 1-15,4-4 2 0,1 0 11 16,8 1 7-16,3-2-7 0,4-2 20 15,1-1 10-15,6-3-23 16,-1-1-15-16,3 0-5 0,-1-3-1 16,0-1-4-16,-1-2-112 0,0-4-25 15,-2 0-104 17,-2-7-151-32</inkml:trace>
  <inkml:trace contextRef="#ctx0" brushRef="#br0" timeOffset="350254.4407">19254 18311 508 0,'0'0'0'0,"0"0"0"0,0 0-13 0,0 0 16 0,0 0 38 0,0 0-17 0,0 0 3 0,0 0 2 0,0 0 11 0,-126 43-7 0,112-30-4 15,3 7-7-15,3-2-9 0,2 0-9 16,4 0-2-16,2-1-1 0,1-2-1 15,2-4 0-15,4-1 1 16,-1-4-1-16,-1-4 0 0,5-2 0 16,-3 0 1-16,1-8-1 0,4-5 34 15,-4 1-29-15,3-3-3 0,-1-1 0 16,3 3-2-16,-5 0 0 16,4 6 25-16,-4 0-12 0,0 4-10 15,-1 3 2-15,1 2-2 0,0 3-2 16,-1 4 1-16,-2-1-1 15,4 0-1-15,-2-2 0 0,2-3 0 79,5-3-36-79,0 0-16 0,0-3-43 0,2-4-1 15,3-2 5-15,-2 1-12 0,0 4 39 0,-5 1 62 0,-2 3 4 0,0 4 64 0,-3 4 3 16,2 4-23-16,0 1-16 0,0 2 9 0,-3 0 1 0,1-1 2 0,1 1-1 0,-4-7 5 0,3 0-2 0,-5-3-12 0,-1-4-9 15,2 1-6-15,-3-2-1 16,0 0 8-16,-4 0 6 0,-5 0-20 16,-1-5-4-16,1 3 8 31,5-4 0-31,-4 3-3 0,5-2-4 0,2-2-1 0,1-1-4 62,1-4-4-62,9-1 4 0,3-4-2 0,7-2 0 0,4-4 0 0,5 0 20 32,3-1-6-32,1 2-6 0,-2 7 2 0,-6 5-6 15,-7 4-2-15,-4 5-2 0,-3 1 0 0,-4 3-28 0,-1 3-2 0,0 2-30 16,-2 1-4-16,4 0-18 0,2-3-86 0,4 0 5 0,2 0 30 0,4-5 70 0,2-1 8 16,0 0 13-16,1-1 37 0,-1-4 10 0,-2 1 88 15,-5-2 13-15,-2 0-7 16,-2 0-12-16,-1-1-10 47,-3-1 4-47,-2 0-5 0,-5-1-13 0,0 0-22 0,0 2-2 0,-7 1-7 0,0 2-13 31,-4 4-13-31,-1 0-3 16,-4 8 3-16,0 8 0 0,-1 4 0 0,0 5-4 15,6 4-2-15,0-2 0 0,10-2 0 0,1-2 1 16,5-7-1-16,7-7 5 0,-1-3-3 0,4-6 0 0,-1 0 1 62,0-10 7-62,4-2 16 0,1-10-12 0,3-5-9 0,-3-2-3 0,3-9 2 0,0-2 0 32,0-4 1-32,2-8 7 0,-3-5-1 0,-4-6-6 15,-1-8-2 1,-9-1-4-16,-4 3 1 0,-3 10 0 0,-6 13 1 0,-2 15-1 0,0 12 5 0,-1 9 10 0,0 10 9 0,0 10-20 0,0 17-4 0,0 10 0 0,3 17-1 15,5 11 1-15,1 10 0 16,3 9 0-16,1-1 2 0,3-3-3 0,0-6 2 47,4-7 1-47,2-13-1 0,2-4-2 0,2-6-55 0,1-5-87 0,-2-5-77 0,-1-8-215 0</inkml:trace>
  <inkml:trace contextRef="#ctx0" brushRef="#br0" timeOffset="354156.9094">1523 2640 351 0,'0'0'0'0,"0"0"30"15,0 0 9-15,0 0-19 0,0 0-8 16,0 0-1-16,0 0 2 0,0 0-4 16,252-27-4-16,-191 13 6 15,11-3 16-15,5-2 11 0,13-5 15 16,8-1 0-16,3-2-9 0,5 0-18 15,2-1-19-15,1-1-4 0,2 5 2 16,-3 0-2-16,0 1 0 78,3-1-3-78,7 0 0 0,7-2 2 0,8 3-2 0,3-1 0 0,-1 2 2 16,-6 4-2-16,-11 0-22 0,-10 5 3 0,-12 3 11 0,-11 6 7 15,-14-1-12 1,-11 4 4-16,-9 1 9 0,-10 0 0 0,-11 1 21 0,-7 2-11 0,-4 0-7 0,-10 1-2 0,-4 2-1 0,-5-5 0 0,-6 2 0 0,-10 1-5 16,-5-3 6-16,-8 3-1 31,-12-3 0-31,-6 1 0 0,-9 2 0 0,-6-1-1 0,-5 2 0 62,-8-1-13-62,-5 0-4 0,-6 0-5 0,-5 1-5 0,-6-1 11 32,-5-2 13-32,-5 4 3 0,-4-5 2 15,2 6 0-15,-1-1-1 0,5 0-1 0,3 3 1 0,3 1 1 0,-3 3-1 0,-4 5 0 0,-1 3-49 16,-3 2 18-16,1 4 19 0,1-1 12 0,5 0 0 0,9 0 2 0,15-1-2 0,11-2 0 0,8-4 0 62,16-4 0-62,12-7 1 0,18-3-1 0,18-4 74 0,14-1-11 0,19-3-47 0,13-7 6 0,17-1-4 0,20-7 2 0,20-5 8 32,19-2-5-32,13-6-8 0,14 1-9 15,5 4-3-15,3 0-2 0,1 3-2 16,-4 4 2-16,0 1-2 0,-4 5-7 16,-7 1-4-16,-15 2-6 0,-14-2-11 62,-14 2 24-46,-18 3 6-16,-13-2 1 0,-20 5 19 0,-19-2 13 31,-18 1 3-31,-16 3 0 0,-16-1 30 0,-20 3-3 16,-16 5-46-16,-22 6-7 15,-27 3-2-15,-23 10-6 0,-18 4-2 0,-19 7-2 0,-6 5-5 0,2 4-18 16,11 5-47-16,19 3-43 15,19-1-100-15,24-7-300 0</inkml:trace>
  <inkml:trace contextRef="#ctx0" brushRef="#br0" timeOffset="402979.3742">17985 17051 492 0,'0'0'0'0,"0"0"18"0,0 0-12 16,0 0 0-16,0 0-4 0,0 0-1 16,0 0-1-16,0 0 0 0,36-37 0 15,-40 41 22-15,0 2 12 16,1 1 3-16,-2 7-12 0,-3 8-6 16,-3 5 1-16,1 6 5 0,-1 1-4 15,6-3-4-15,4 4-11 0,0-1-2 16,1 0-3-16,0 2 1 15,2-2-1-15,0-1-1 0,-2 0 0 16,0 7 4-16,-3 6-2 16,-3 1 1-16,-5 4 0 15,-3-2-2-15,-1-8 1 0,-2 3-1 0,2-2-1 63,-2 2 0-63,-1 4 2 0,5-2-3 0,3-2 2 0,4-5-1 0,3-1 0 0,3-4 0 0,0-1 0 31,0-6 0-31,3 2 0 16,2-7 1-16,-4 0-1 0,2 0 0 0,-1-3 0 0,-2 0 0 0,0 1 2 0,-1 0-2 0,-3 0 0 0,2-2 0 15,2-2 0-15,0-4 0 0,7-3-3 63,2 0 5-63,5-2 16 0,1-1-10 0,-4 2-4 0,6-1-3 47,-6 1 1-47,-1 1-2 0,-2 1 0 0,-5 1 2 0,2-5-2 0,-1 2 0 0,3-2 1 0,-2-1-1 15,2 1 0-15,2-6 0 0,2 2 1 0,0-1-1 0,1 0 0 16,2 3 1-16,5-2-1 0,1 4 0 0,1-1 0 0,0 1 0 0,-2 0 0 0,-1 1 2 16,1 0-2-16,-3 0 0 0,0-1 0 0,0-1 0 15,1 1 1-15,4-6 2 63,1 1 7-63,7-1 3 31,4 3 0-31,-2 1-2 0,3 2-5 0,-2 3-5 16,-2 3-2-16,1 1 2 0,-2-3 0 0,1 5-1 15,0-8-1-15,3 0 1 0,0 1 0 0,2-3 0 0,2-1 3 0,-3-2-1 0,3-1 0 16,1 1-1-16,-1-1 4 0,0 1 1 47,1 3-1-47,3 0 5 0,1-1 10 0,2 0 1 0,5 1-1 0,0-3-8 0,5 0-1 0,3 0-3 31,-1 0 0-15,0 0-5-16,-1-1-4 0,-5 1 2 0,2-2 3 0,-5 2-5 0,-1-2 2 0,0 0-1 15,-2 0 0-15,1 1-1 0,0 0 2 0,-1 2-2 0,1 1 2 16,-2-2 3-16,0-1-5 62,-1 4 2-62,1-5 3 0,1 0-5 0,-6 0 2 0,3 0 2 0,-1 0-5 0,0-2 4 0,3-1 0 32,-3 1-4-32,1-3 4 0,1 2-2 15,-3 1 0-15,-2 0 0 0,0-1 2 0,-6 3-3 0,-3 0 2 16,-3-2 3-16,-4 2-5 0,-5 0 2 0,0 0-1 0,-5 0 0 0,0-1 0 78,1-2 3-78,-4-1-3 0,3 2 0 0,0-2 4 0,-1 1-5 0,0 0 2 31,0-1 0-31,-3 3-1 16,-4-3 0-16,1 0 4 0,0-1-4 0,0-2 0 0,-1 0 5 0,2 2-5 0,-1-3 0 0,-1 1 4 31,3-3-3-31,0-1 5 0,2-2-5 0,5 3-2 0,0-3 2 0,5 0 0 63,-2-1-2-63,4-1 2 0,-3 0-1 0,0 1 0 0,-5-2-4 15,-1 0 3-15,0-1-1 0,-1-1 3 31,-1-3-2-31,-1-1 0 0,-2-3 2 0,4 2-1 0,0-2 0 16,0-2-28-16,3 0 18 0,-2 0 0 0,-2 0 9 0,-1 0 1 0,1 1 0 0,-3 0-1 16,-1-1 1-16,-2-2 0 0,-3 2 0 0,3-2 1 0,-1-3-1 0,-1-4 0 0,2 1-1 0,-1 0-20 0,3-2-3 0,0 0 3 62,3 0 9-62,1-5 10 16,-2 3 1-16,1 0-2 0,-1 1 4 0,-2-4-2 31,1 1 0-31,-3 3 1 0,-3 4 0 0,0 7-3 0,-1 1 4 0,-2-2-2 0,3 0-10 0,0-4-10 0,0 2-5 31,0-2-1-31,2-2 10 0,1 5 9 0,0-3 4 0,2 4 5 0,0 1-1 0,0 0 0 0,-2 4 0 0,-3 1 1 0,0 3-1 63,0-1 6-63,-2 2 3 0,-2 1-6 0,2 2 0 0,-1-1-1 0,2 0-2 31,-2-1 0-15,-1 2 4-16,-2 4-4 0,-8-1 0 0,2 4 2 0,-4 1-2 0,1 3 0 0,-4 0 1 0,1 2-1 0,2 1 0 0,-1 0 0 0,3-1 0 0,1 1 0 0,0-1 1 0,1 1-2 0,0 1 1 15,0-1 2-15,-2 1 0 0,1-2 2 0,0 1-1 0,-4 1 1 0,-2 0-1 0,-6 0-2 0,-5 0-2 16,-3 0 2-16,-1 1-2 0,-3-1-3 16,0 0 1-16,-3 0 3 46,1 0 0-46,-2-4 0 0,3-4 0 0,0 1 0 32,2-1 0-32,-3 1 6 0,-2-1-4 0,-6 0 3 0,-6 4 1 15,-3-2-2-15,-5 3 2 0,-3-3-2 0,-2 5-3 0,-1 1 1 16,-3 0-1-16,7 0-2 0,-3-5 2 0,2 1-1 0,2-3 0 62,-5-1-13-62,-2 2 8 0,-4 1 3 0,-4 1 3 0,-3 3-1 32,-7-1 0-32,-7 1 6 15,-2 1-4-15,-5 0-2 0,-2 4 0 0,-3 1 4 0,5-1-2 0,5 2 1 0,10-3 1 0,11-2-4 0,5 1 0 0,6 1 1 16,6 5-10-16,13 0-26 0,5 1-90 0,13-7-247 0</inkml:trace>
  <inkml:trace contextRef="#ctx0" brushRef="#br0" timeOffset="417710.5635">4855 14647 233 0,'0'0'0'0,"0"0"39"16,0 0 12-16,0 0-9 0,0 0-17 15,0 0-11-15,0 0-1 0,0 0 1 16,29-53 0-16,-27 49 10 0,-1 3 18 16,-1-7-6-16,0 3-5 0,-1-3 3 15,-1-2-7-15,1-2-6 16,1 1-5-16,0-2-1 0,2-2-2 16,2-1 3-16,4-1-7 0,-2-1-4 15,2-2-4-15,1 0 4 0,-2 1-1 16,-1 0 9-16,-1 2 8 0,-4-1 2 15,0 5 10-15,-1-1-12 47,0 3-3-47,-1-1-5 0,0 1-6 0,-2 0-6 0,3-1-1 0,0-1 0 78,0 0 2-78,3-1-3 0,3-2 2 0,1 3-1 0,-2 1 0 0,2 4 0 32,-3 4 6-32,-1 2-5 0,-1 0 0 0,-2 2-2 15,0 0-4-15,0 2 5 0,-2 4 0 0,0 4 2 0,0 1-1 0,1 3 0 0,1 2-1 16,0 2 0-16,2 1-1 0,9 5-2 0,1 2 4 0,1 2-1 0,3 1 0 0,-4-3 0 0,-2 1 0 78,-2-2 0-78,-1 0 1 0,1-6-1 0,-2 1 0 0,0-1 0 16,-3-5-1-16,3 0 0 0,-3 0 1 0,0-5 0 31,0 3-19-31,2-4 1 0,-2-3 4 0,0 1 6 0,0-3 7 0,0-3 0 0,-1 3-3 16,-2-3 5-16,1 0-1 0,-1 0 0 0,0 0 7 0,-1 0-5 0,-7 0-3 0,-4-3 2 0,2-3-1 0,-2-2 0 0,-3 1-3 0,2-4-10 15,-5 0-16-15,0-8-1 0,-3 0-20 0,-4-2-34 16,-1 3-1 31,0 4 19-47,2 2 39 0,1 2 30 31,2 3 14-31,6 2-2 0,0 1 4 0,5 4 9 16,3-3-14-16,1 1-7 0,3 1-4 0,2-4 3 0,1 0-2 0,0-2-3 0,1 0 13 0,10-3 1 0,1-2 21 0,4 2 13 15,4-3 5-15,7-1-2 0,3 3 0 0,5-6-19 0,2 3-12 78,-1-3 9-78,-2 0-1 0,-4 2-6 0,-3-1-12 0,-6 3-2 0,-3 1 7 0,-3-1 11 0,-2 1-5 0,-2 3-8 16,-2 2-7 0,-3 1-2-16,1 4-4 0,-5-1-2 0,0 1 2 0,0 0 0 0,-2 1-1 0,0 1-1 0,0 0 0 0,0 4-15 15,-4 4 22 1,-3 8-3-16,-1-2-3 0,-3 5 0 0,1 0 3 0,0 0-4 15,1 0 2-15,-1-1-1 0,-1 0 0 16,0 4-2 47,-1-4-3-63,-2 2 2 0,1 2 4 0,-5 3-2 0,1 4 0 31,-2 0 2-31,-2 1 0 0,1-1-1 15,1-4 0-15,1-3 1 0,2-6-1 16,5-3-1-16,4-4 1 0,4-3-50 0,3-4 9 0,0 0-22 16,1-2-17-16,9 0 3 0,0-4-63 15,3-4-216-15</inkml:trace>
  <inkml:trace contextRef="#ctx0" brushRef="#br0" timeOffset="495391.9136">22280 7019 282 0,'0'0'0'0,"0"0"5"0,0 0-5 16,0 0 30-16,0 0-1 0,0 0 7 15,0 0 2-15,0 0 18 0,-6 34 12 16,8-38-2-16,-1-3 6 16,0 0-11-16,1 3-10 0,1-3-14 15,0 1-21-15,-1-1-11 0,0-1-2 16,2-3 0-16,-1-2-3 0,2-5 0 15,-2-2 4-15,3-5-3 0,2-3 3 16,-1-7 13-16,5-3 2 0,4-6 5 31,2-4 6-15,5-3-2-16,0-4 7 0,5-3 1 0,3-1-6 0,-1 2 1 0,3 3-6 0,1 3-5 31,-1 4-5-31,1 3-6 0,-4 6-7 16,1 1 0-16,-4 1 6 0,3 1-2 0,-1-1 2 0,5-1 0 15,1-3-3-15,2-1-1 0,1 1 2 0,4 0-3 32,3-4 0-32,-2 5 4 15,1 0-4-15,-7 3-4 47,-6 6 2-47,-3 8 1 0,-7 4-3 0,-3 5 2 0,-7 3 0 31,-2 0-1-31,2-1 0 16,-2 4 1-16,2-3-1 0,1 3 0 0,-3 0 0 0,-3 2-5 31,-1 1-8-31,-3 2-8 0,-2 2-23 0,1 0-6 0,-1-1-15 0,0 1-34 0,4 0-1 0,-3 0-31 0,1 3-44 0,-2 1-79 63</inkml:trace>
  <inkml:trace contextRef="#ctx0" brushRef="#br0" timeOffset="498900.6639">22938 3173 326 0,'0'0'0'16,"0"0"0"-16,0 0 2 0,0 0 21 16,0 0 2-16,0 0 13 0,0 0 12 15,0 0-3-15,13 40-8 16,-13-27-4-16,0 0-9 0,0 4-10 16,-2 0-5-16,-1 5-2 0,-1 0-3 15,2 0 1-15,-1 5 3 0,1-1-5 16,-1 2-2-16,-1 1 2 0,0-1-4 15,0-3 1-15,1-2-2 16,-1-2 0 0,2 0 2-16,-1-3 0 0,1-1-3 0,-2-2 1 0,3-3 0 31,-3-2 2-15,3-3-2-16,0-3 0 0,1-2 1 0,0-2-1 0,0 1 0 0,0-1 4 0,0 0-1 15,0 0 3-15,0-5-1 0,0-1-5 16,0-4 0-16,-1-2 3 78,-1-6-3-62,-1 0 3-16,0-3 10 0,0-4 5 0,3-4-2 0,0-1-3 0,0-6-1 31,5-3-8-31,1-1-4 0,-1-3 0 0,2 3 0 0,1-1 1 0,3 0 0 15,4 5 17-15,-1-1 6 16,6 3 8-16,-3 5 1 0,0 1-8 0,2 6 1 78,-1 0-4-78,2 2-4 0,-3 4-4 0,4 2-1 47,-1 2-3-47,3 6 0 0,-1 2-2 0,2 4-6 31,-3 0-3-31,-3 10 1 0,-2 5 0 0,-5 1-5 0,0 3 8 0,-5 0-3 0,-4 2 0 0,0 1 0 16,-2 0 3-16,-3-3-3 16,-3 1 0-16,-6 1 5 0,0 0-5 0,-6-1 0 46,-5 1 2-46,-1 1-18 0,-2-5-2 0,-2 0-2 0,2-2-1 0,0-5 9 47,5-3-1-47,2-3-2 0,7-2 6 0,3 1-6 0,3-1 1 0,1 5 7 0,1 2 2 0,3 1 1 16,1 7 4-16,0 2 0 0,2 6-2 0,4 2 3 0,3 0 1 31,2 2-2-31,0-2 8 63,1 1-7-63,1-5-1 0,1 0 0 0,3-1 3 0,0-4-2 0,3-1 1 31,1-4-1-31,-1-3 0 0,3-3 1 0,-1-1-2 16,2-4 0-16,1-2 5 0,1 0-3 0,-2-8-1 0,0 0 2 0,1-1-2 0,-5-3 3 15,0-2 6-15,-4 2-4 0,-4-1-2 0,-2 3 5 0,-3 3-2 0,-5 2 3 0,-2 4 6 0,0-2 2 0,-2 3-12 0,-3 0-4 0,-1 3-3 16,-1 5-2 46,0 4 4-62,0 4-2 0,0 1 0 16,3 10 2-16,1-1-1 0,0 3 0 0,3 1-2 0,4-4 1 0,3-1-1 0,6-4 4 31,3-7-4-31,2-5 0 0,3-4 2 0,0-5 0 0,2-3-2 0,-4-9 3 0,3-3 2 0,-4-5-1 0,-1-4 6 0,2-1 6 16,-7-4 1-16,2 0 5 0,-5-2-7 0,-3 4-4 0,-1 3-4 0,-5 8 0 0,-3 3 2 0,-4 7 1 0,-3-1-6 31,-1 4-2-31,-1 2 0 0,-1 1 0 0,-5 0-5 0,1 10-21 63,1 0-17-63,-1 5-18 0,3 1-5 0,1 1-17 0,2 2-129 0,1-2-102 0</inkml:trace>
  <inkml:trace contextRef="#ctx0" brushRef="#br0" timeOffset="499739.3637">23898 3535 328 0,'0'0'0'0,"0"0"107"0,0 0-25 0,0 0-15 0,0 0-24 0,0 0-16 0,0 0 2 0,0 0-2 0,0 0-5 0,-14-33 2 0,14 33-9 0,-2 0-13 0,1 1-2 0,0 5 0 0,0 4 3 0,1 2-1 0,-1 3 3 0,1 3 3 0,0 2 1 16,0 0 7-16,-1 2-1 0,-1 2 0 15,2-1-4-15,0-3-8 16,0 0-1 15,2-5 0-31,0-3-1 0,3-4-1 0,2-3 0 16,-1-4 4-16,2 1-4 0,0-2 0 0,-1 0 6 0,0 0-2 0,2 0 17 0,2 0 8 31,-1-2 1-31,-2-4-9 0,2 3-9 0,2-5-4 0,-1-1-16 31,0-2 16-31,0 1 1 0,-2-5-6 0,2 0-3 0,-1 4 0 0,-5-4 0 63,1 3 3-63,-4 4-3 31,1 0 9-15,-3 6 11-16,0 2 11 0,0 0-13 0,0 4-20 0,0 6 2 0,-2 3 0 0,-1 5 4 15,2-2-6-15,1 4 4 0,0-1-4 0,0-3 0 0,3-1 3 0,6-3-2 16,-2-5-2 0,2-2 5-16,0-4-1 0,2-1-2 0,1-2 2 0,2-6 4 0,1 0-1 0,0-3 4 0,0 0 3 62,2-3 6-62,-3-2 1 0,4 0 2 0,-4 0-5 0,3-2-6 0,-1-2-7 0,1-1-1 0,1-4 1 0,0 0-2 31,1-3 0-31,-2-4 0 0,-2-3 1 0,-2-4-1 0,-1-3 0 0,0 0 2 0,-2-2-2 0,1-1-2 16,1-5 2-16,-1 2-10 0,1 3 9 16,-3 6-3-16,-1 8 1 0,-4 6 6 0,-3 5-3 0,-1 4 0 15,0 8 0 32,-3 2 5-47,0 4-3 0,-2 0 4 0,3 2-6 0,1 0 0 0,1 4-2 0,-1 8 1 0,0 7-5 0,-3 8 8 0,3 11-2 31,-1 7 0-31,0 6 0 16,-1 7 1-16,-3 0-1 0,3 1 0 31,-6-5 2-31,5-2-2 0,1-6 0 0,3-8 1 0,0 0-2 0,6-8 2 0,4-3 0 0,-2-4-3 0,-3-5 4 0,0-3-4 63,-1-3-39-48,-2-5 8-15,0-1-1 0,0-5 2 0,-2-1 6 0,0-3 13 0,0-8-48 16,-2-9-27-16,-4-5-75 0,-2-8-129 0,-7-7-123 0</inkml:trace>
  <inkml:trace contextRef="#ctx0" brushRef="#br0" timeOffset="499990.4104">24364 3413 270 0,'0'0'0'0,"0"0"17"15,0 0 39-15,0 0 7 0,0 0-37 16,0 0-14-16,0 0 15 0,0 0 24 16,226 42-8-16,-202-38-5 0,-5 0 12 15,-4 0-2-15,-2 3-3 16,-5 3 4-16,-2 1-5 0,0 4 3 16,-2 4-4-16,0 4-17 0,-3 4-12 15,1-4-3-15,1 3-4 0,-3-3-3 16,3-4 0-16,2-1 0 15,-2-5-3-15,0-7-2 0,2-1-9 16,-1-4-15-16,0-1-29 0,2-4-19 63,-2-10-55-63,1-4-118 0,-2-6 3 0</inkml:trace>
  <inkml:trace contextRef="#ctx0" brushRef="#br0" timeOffset="500290.4558">24752 3420 675 0,'0'0'0'0,"0"0"-13"15,0 0 12-15,0 0 2 0,0 0-1 16,0 0 0-16,0 0 4 0,0 0-5 16,83 112 2-16,-70-90-2 0,-6 0-2 15,0 0 4-15,-3 1-1 16,-3 0 0-16,-1-1 47 0,0-2-14 16,0-2-5-16,-2-1-17 0,2-1-8 15,0-7-3-15,0-2 0 0,0-3 4 16,0-4-4-16,9-3-26 0,1-8 14 15,3-4-3-15,8-4 9 16,1-2 2-16,1 3 2 0,-5 2 4 16,2 7 39-16,-7 5 19 0,-1 4-10 15,-3 0-4 1,2 5 4-16,-4 6-23 0,-1 1-16 47,2 3-7-32,-5 0 3-15,0 0-6 0,2-1-2 0,-2 1-31 0,6 1-51 0,-3-6-68 0,1-2-83 0,3-3-129 0</inkml:trace>
  <inkml:trace contextRef="#ctx0" brushRef="#br0" timeOffset="500769.7041">25326 3642 577 0,'0'0'0'0,"0"0"2"0,0 0-2 0,0 0 65 0,0 0-26 0,0 0 26 0,0 0-8 0,0 0-23 15,0 0 10-15,32-62 5 0,-39 62-6 0,-2 2-20 0,-4 4-14 16,2 2-9-16,-2 3 0 0,1 0 0 16,4 2 1-16,7-5-1 15,1 1 0-15,2 0-6 0,7 0-13 16,5-2 15-16,2 2 5 0,0-2-2 15,-1 5 2-15,1 0 3 0,-3 6 12 16,1 4 9-16,-4 1-2 0,0 2-4 16,2 1-6-16,-6-1-8 31,-1 1-5-31,-2 2 0 0,-3-2 5 0,0-3-6 0,-3 0 2 0,-6-1 2 31,-3-1-1-31,-1-1 3 0,-7-4-2 0,0 0-2 0,-1-4 1 0,-1-2-1 16,3-4-2-16,0-6-13 62,5-5-31-62,2-9-45 0,4-7 0 0,8-5 29 0,3-6 15 32,11-4 42-32,6 1 5 0,5 1 1 15,5 1 1-15,1 3-3 0,4 2 0 0,5 0-57 0,3 1-93 0,-2-1-230 0</inkml:trace>
  <inkml:trace contextRef="#ctx0" brushRef="#br0" timeOffset="503019.2335">26595 3123 617 0,'0'0'0'0,"0"0"13"16,0 0 11-16,0 0 3 0,0 0 18 16,0 0 5-16,0 0-28 0,0 0-11 15,0 0 1-15,43 272-3 0,-40-218-1 16,-1-5-3-16,1-5 1 15,-3-6-5-15,0-5 0 0,-2-7 2 16,-1-4-1-16,-3-6-1 0,-2-1 1 16,-2-5 0-16,-2-3-3 0,2-6 2 15,-2-1 3-15,2-1-1 0,-2-12 3 16,2-6-2-16,1-8 3 0,3-8 2 16,-1-7 1-16,7-3 6 15,-1-4-10-15,1-1-6 0,6-1 0 16,2 0 5-16,8 5-6 0,1 0 2 31,5 5 20-31,1 0 1 0,5 2 11 16,4 4-11-16,4 2-8 0,3 3-3 0,2 4-4 0,-2 2 0 15,5 4 9-15,-4 6 5 0,-3 8-3 16,-3 5 0-16,-7 2 0 16,-2 12-11-16,-8 8-7 46,-8 3 0-46,-9 9 5 0,-5 3-3 0,-11 3 8 0,-8 2-10 16,-4-3 0-16,-3-2 0 0,-4-9-2 31,3-1-4-31,-1-4 4 0,2-3-7 0,0-1-16 0,2-5 5 0,5 0 2 0,2-2 3 0,7-1 13 0,10 1 0 0,2 0-3 0,3 1 2 16,4 1 2-16,7 0 0 16,3 0 2-16,5 0 0 62,2-1-1-62,3 1 0 0,0-3 3 0,2-1-3 0,0 1-18 0,-3-4 11 0,1-1 0 0,-4-2 9 0,0 0-2 0,-1-3 0 16,1 0 0-16,-3 0 3 0,-1 0-2 0,1 0 6 0,-4 0-4 15,-1 0-4-15,-2 2 2 0,-4 1 3 16,0-2-5-16,-2 2 2 0,-1-1 1 16,1-2-2-16,-2 0 0 15,0 0 5-15,1-5-4 0,-1 1 5 0,4-4-8 16,1 0-3-16,0 1 4 47,-2 0 0-47,1 4-1 0,-4 0 4 0,-1-1 0 0,-1 3-2 0,0 1 0 0,0-2 3 0,0 2-3 15,-1 0 0-15,1 0 3 0,0 0-3 0,0 0 0 16,-2-1 1-16,1-1-1 16,0 2 0-1,-1-2 3-15,2 2-3 0,0 0 0 0,0-1 0 0,0-1 0 16,0 1 0-16,0-1 3 0,-2 2-3 15,0-1 0-15,2-1 1 0,-1 0-1 16,1 1 0-16,0-1 1 0,0 0-2 16,0 2 2-1,-3-1 0-15,1 1-1 0,1 0-1 0,-1 0 1 16,1 1 0-16,-1 1-1 0,1 0 1 16,0 0 0-1,-2 2 0-15,0 1-1 0,-2 1 0 0,1 2 2 31,-1 0 1-31,1 3-3 0,-1 0 2 0,1 1 3 0,0 2-4 0,-2-1 0 16,4-2 0 0,2-1 0-16,0 0 0 0,0 1 2 0,1 0-2 47,2-2 0-47,5 4 2 0,-5-3-2 0,4 3 8 31,-3-1-3-31,-3-4-2 0,3 4 2 0,-3-5-3 0,0 2-2 0,2-4 0 15,4-1 5 1,-2-3-5-16,3 0 10 0,0-1-7 0,1-2-3 0,1-3 0 0,-1-2 6 0,1-2-7 0,1 2 2 0,-3-2 6 0,1 1 10 31,1-1 4-31,-3-1-7 0,3-1-3 0,1 1 0 0,-2 1-6 16,-1-2-1 15,1 0 2-31,1-1-4 0,1-1-4 16,-1 0 4-16,-1-1-1 0,-1 2-2 0,1-2 2 15,0 3 1 1,-1 2-2-16,0 2 0 0,-3 4 0 0,-1 0 0 0,-3 1 0 0,-1 2 6 0,0 0 2 0,0 0 3 16,-5 0-11-16,-2 2 0 0,1 3 0 15,1-1 1 32,2 1-1-47,-1 3 0 16,-1-1-1-16,1 4 0 0,-1 3 2 0,3-3-1 0,-1 3-2 0,2 0 4 0,-1 2-2 15,1 0-2 1,1 1 4-16,0-2-2 0,0 1 0 0,3-1 0 31,2-2 0-31,-1-2-2 0,5-1 4 0,-3-4-1 0,1 0-1 0,2-3 0 16,-1 0 1-16,2-2-1 0,-2-1 0 0,-1 0 2 0,3 0-4 0,-4 0 4 47,0-1 1-47,1 0-4 15,2-4 2-15,-1 1 0 0,1-1-1 0,1-5 0 0,2 0 2 32,0-3-2-32,4-5 0 15,1-1 0-15,1-3-2 0,5-5 4 16,-2 0-3-16,0-4 0 16,3 5-1-16,-7-4 3 0,-2 5-2 31,0-2 1-31,-3 3-1 0,-5 3-1 0,1-2 4 0,-3 0-1 0,1 0-1 0,1-4 0 0,1 1 0 62,-1-2-2-62,2-2 4 0,1 1-3 0,1-6-2 0,4 1 0 16,-1-1-4-16,2 4 1 0,-4 2 7 0,-1 5-2 0,-1 9-2 0,-6 2 6 0,-1 5-1 0,-2 5 5 0,0 3 4 0,-1 0-6 0,0 0-6 0,0 6 2 0,-5 2 1 16,1 3-3-16,-6 3 2 0,2 5-1 0,-2 6 0 0,-3 3 0 0,0 6 1 15,0 3-1-15,-3 4 0 0,1-1 0 31,1-1-2-31,0 1 4 16,4-5-3-16,5 1 0 0,3-1 2 0,2-2-2 47,3 1 0-47,5 0 2 16,-2-6 0-16,2 1-1 0,-1-4-18 0,0-3 4 0,2-1 1 0,0-4 4 0,3-4 2 0,2 0 1 31,2-3 9-31,5-1-4 0,2-6 0 0,-1-3 2 0,1 0 0 0,0-3-1 15,-2-6 0-15,2 0 3 0,0-2-3 16,-6-1 0-16,1-3 1 0,0 2-1 0,-5-2 0 0,1 1 0 0,-6 0 0 16,-3 3 0-1,0 0 2-15,-5 1-2 0,0-1 0 0,-5 3 1 47,-2-2-3-47,-1 2 4 0,-5 0-2 0,1 2-2 0,-5 1 3 0,2 4-2 0,-4 1-5 31,-1 4 7-31,-2 9-2 16,-2 3-5-16,3 2 9 0,2 2-4 0,6 5-3 0,6 2 6 0,5 4-4 0,4-2 0 0,11-1 4 16,8-2-2-16,6-3 0 0,9-2 0 15,9-6 5-15,6-4-5 0,8-3-100 63,3-2-91-63,2-1-256 0</inkml:trace>
  <inkml:trace contextRef="#ctx0" brushRef="#br0" timeOffset="506332.5936">22801 4369 440 0,'0'0'0'0,"0"0"4"0,0 0 33 16,0 0 4-16,0 0-14 0,0 0 6 16,0 0 1-16,0 0 5 0,0 0-4 15,-4 80 3-15,2-57 4 0,1-1-7 16,0 3-7-16,1 1-3 0,-3-3-4 16,3 0-5-16,0-1-1 15,0-6-2-15,0 0-7 0,0-4-3 16,0 1 0-16,1-3-2 0,1-1 0 15,0-2 1-15,-2-2-2 0,1-2 0 16,0-1-55-16,-1-2-16 0,0-2-69 16,0-10-56-16,0-6-136 0</inkml:trace>
  <inkml:trace contextRef="#ctx0" brushRef="#br0" timeOffset="506483.8358">22788 4134 801 0,'0'0'0'0,"0"0"11"0,0 0 19 0,0 0-25 0,0 0-8 15,0 0-22-15,0 0-111 0,0 0-78 16,0 0-85-16</inkml:trace>
  <inkml:trace contextRef="#ctx0" brushRef="#br0" timeOffset="506693.4965">23032 4739 238 0,'0'0'0'0</inkml:trace>
  <inkml:trace contextRef="#ctx0" brushRef="#br0" timeOffset="507224.5363">23080 4725 541 0,'0'0'0'0,"0"0"116"0,0 0-2 0,0 0-52 15,0 0 6-15,0 0 12 0,0 0-17 16,0 0-13-16,25-257-13 0,-27 209-11 16,-5-5-14 30,1 4-10-46,1 6 2 47,1 6-3-47,2 8-1 0,2 5 0 0,0 5 10 0,0 3-5 0,2 7 2 0,2 2-3 16,0 1 2-16,3 3 1 0,4 1-4 0,6 2 0 0,4 0 8 16,5 0-6-16,7 5-2 0,6 4-1 0,1-4-1 62,-2 1-2-62,-6 1 2 0,-7 2-2 0,-5 1-26 0,-7 0-21 0,-6-2-9 0,-1 1-13 0,-6 0 20 0,0-1-15 0,-2 2-52 47,-9-4-59-47,-1 0-71 0</inkml:trace>
  <inkml:trace contextRef="#ctx0" brushRef="#br0" timeOffset="507375.0737">23192 4360 698 0,'0'0'0'0,"0"0"154"0,0 0-42 0,0 0-13 0,0 0-12 0,0 0-35 0,0 0-39 0,0 0-11 16,0 0 2-16,179 19-4 0,-161-19 0 16,-1 0-55-16,-3 0-20 15,-1 0-52-15,-1 2-11 0,-1-1-111 16</inkml:trace>
  <inkml:trace contextRef="#ctx0" brushRef="#br0" timeOffset="531735.3337">24492 4409 374 0,'0'0'0'0,"0"0"74"15,0 0 0-15,0 0-31 0,0 0-17 16,0 0-16-16,0 0-6 0,0 0 9 16,-1 4 18-16,1 4 1 0,0 0-2 15,0 4-11-15,0 2-9 16,-2 2-4-16,-1 1 4 0,0 2-5 16,1 2-1-16,-1-1 1 0,-3 0-1 15,3 1-2-15,-3-1 0 0,1-1-1 16,1 0 1-16,-2-3-1 0,2 0-1 15,0-2 0-15,0 0 2 16,3-1-3-16,1-5-1 31,0-2-7-31,0-1-21 0,0-2-24 0,1 0-31 0,2 0-44 0,2-3-109 0</inkml:trace>
  <inkml:trace contextRef="#ctx0" brushRef="#br0" timeOffset="532112.3428">24641 4492 687 0,'0'0'0'0,"0"0"-80"0,0 0 79 0,0 0 2 0,0 0 8 0,0 0-7 0,0 0-1 0,0 0 6 0,0 0 2 0,-43 196 10 16,43-169 11-16,1-1-11 0,6-4-7 15,2-4 7-15,2 0 18 16,0-6 3-16,2-3 12 0,1-1-9 16,0-7-5-16,0-1 4 0,0 0-7 15,1-11-2-15,3-1 4 0,-1-6-5 16,1-3-3-16,3-4-5 16,-3-4-2-16,0 0-4 0,-4-2 3 0,-5 0-2 31,-4 2-11-31,-5 3-5 0,0 5 2 0,-6 3-2 0,-4 4 0 47,-4 6 1-47,-4 3-5 0,0 2-1 0,-3 3-4 0,1 3-32 0,4 5-42 0,0 2-16 31,2 1-9-31,3 6-52 16,-3-1-45-16,3 0-58 0</inkml:trace>
  <inkml:trace contextRef="#ctx0" brushRef="#br0" timeOffset="533695.1095">30445 9256 345 0,'0'0'0'16,"0"0"78"-16,0 0-38 0,0 0 11 15,0 0-22-15,0 0-4 0,0 0-5 16,0 0-1-16,0 0 4 0,-15 3-8 16,14 1 1-16,0 3-2 15,-1 4-3-15,1 3-6 0,-2 5-3 16,0 5 2-16,-1 3-1 0,-2 2 11 15,0 3 6-15,-1-2-2 0,1 2-4 16,-1-2-5-16,-4-2-4 0,5-2 3 16,-1-2-2-16,3-5-3 31,2-2-3-31,-1-4 0 0,3-1 3 0,0-4-3 62,0 1 0-62,0-3 0 0,3 0-84 0,0-2-20 0,-1-1-32 0,2-3-81 32</inkml:trace>
  <inkml:trace contextRef="#ctx0" brushRef="#br0" timeOffset="533999.8828">30580 9512 494 0,'0'0'0'0,"0"0"20"0,0 0 37 0,0 0-26 0,0 0-21 0,0 0 8 0,0 0 3 0,0 0 0 0,0 0 4 0,-29 176 4 0,38-163 4 0,0 1-7 0,1-5-3 0,1-4 2 0,1-3 22 0,1-2-2 0,2-2-14 16,3-8-4-16,3-4-5 0,-2-6-6 16,5-7 2-16,1-5 14 0,-2-1 4 15,0-5 7-15,-7 1-12 31,-1 0-11-31,-7 5-11 0,-6 4-4 0,-2 7-2 0,-2 9 2 47,-9 3 2-47,1 6-6 0,-1 3-2 0,-3 2 0 0,1 8 1 0,-2 3-74 32,1 4 12-32,2 2-13 0,1 0-58 0,4 3-7 0,-1-1-63 0,-1-3-124 0</inkml:trace>
  <inkml:trace contextRef="#ctx0" brushRef="#br0" timeOffset="534260.7019">30887 9811 861 0,'0'0'0'0,"0"0"70"0,0 0 14 0,0 0-34 16,0 0-27-16,0 0-18 0,0 0-1 15,0 0-3-15,0 0-1 0,26-70 0 16,-25 70 0-16,0 3-109 0,2 4 0 16,-3 2-61-16,0-2-115 15,0 1-124-15</inkml:trace>
  <inkml:trace contextRef="#ctx0" brushRef="#br0" timeOffset="534768.0157">31205 9533 628 0,'0'0'0'0,"0"0"34"0,0 0 47 0,0 0-36 0,0 0-25 0,0 0-4 0,0 0 2 0,0 0 0 0,0 0 6 16,-60 137 9-16,54-113 1 15,3 0-13-15,3-2-4 0,0 0 2 16,3-5-2-16,4-2-1 0,0-4 4 15,3-1 1-15,0-7-2 0,3 3 10 16,-2-4 3-16,1-2-10 0,3 0 1 16,1-5-2-16,-1-4-3 0,4-6 1 15,1-6-4-15,-2 2-9 16,1-6-1 15,-2-2 2-31,-2-2 1 0,-1 2 3 0,-5 0-2 0,-2 5-5 0,-7 4-2 0,0 5 3 16,-4 1-2-16,-2 5 0 0,-1 1 0 15,-1 2-6-15,0 4-34 63,-1 0-23-63,-1 7-32 0,-2 6-52 0,-1 3-42 0,-3 5-89 0</inkml:trace>
  <inkml:trace contextRef="#ctx0" brushRef="#br0" timeOffset="534913.7928">31431 9887 1005 0,'0'0'0'0,"0"0"9"0,0 0 67 0,0 0-8 0,0 0-45 0,0 0-17 0,0 0-5 0,0 0-2 0,10-28 2 0,-10 26-2 0,1-1-95 0,1 2 6 0,-1 1-43 0,0 0-80 0,0 1-50 0</inkml:trace>
  <inkml:trace contextRef="#ctx0" brushRef="#br0" timeOffset="535478.4176">31835 9607 701 0,'0'0'0'0,"0"0"6"0,0 0 48 0,0 0 22 0,0 0-32 0,0 0-5 0,0 0-1 0,0 0-13 0,0 0-8 0,-33-38 0 15,22 43-11-15,0 0-5 16,1 4 1-16,-1 4-1 0,2-2-2 16,7 3-1-16,0 4 2 0,2 1 0 15,8 5-3-15,0-3 3 0,9 2 0 16,-4 2 0-16,2-2 7 15,1 2 14-15,-3 1 12 0,-2-2-17 16,-6 4-8-16,-4-3 0 0,-1-4 2 16,0-3 9-16,-1-5 9 15,-7 2-3-15,-2-7-2 0,-5 4-5 0,1-6-7 16,-2 0-8 31,0-6-1-47,0 0 4 0,-2-7-5 0,2-4-2 0,0-1-28 0,4-1 16 0,6 0 10 0,3 0 5 31,3 1 0-31,5-2-1 0,7 2 3 16,3-5-3-16,6-5-1 0,5-1 0 15,4-3 13-15,5 0 4 0,2-3 4 0,-3 2 3 0,-3 1 11 0,-5 2-4 16,-8 6-6 31,-4 4-11-47,-8 5-6 47,-4 3-2-47,-2 2 2 0,-2 1 3 0,-2 2-11 0,-4 1 0 0,-3 1-37 0,-4 9-4 0,-2 0-35 0,3 2-4 0,-4 3-33 0,2 0-52 31,-2-2-65-31,2-1-103 0</inkml:trace>
  <inkml:trace contextRef="#ctx0" brushRef="#br0" timeOffset="535870.8614">32173 9804 372 0,'0'0'0'0,"0"0"-86"16,0 0 86-16,0 0 0 0,0 0-73 16,0 0-79-16</inkml:trace>
  <inkml:trace contextRef="#ctx0" brushRef="#br0" timeOffset="536435.7396">32173 9804 424 0,'-25'-7'0'0,"25"7"103"0,0 0 9 0,0 0-3 0,0 0-48 0,0 0 3 0,0 0 18 16,0 0-24-16,0 0 0 15,8-33 1-15,-8 32-22 0,0 1-10 16,0 0-4-16,0 0-8 0,0 0-1 16,0 0-4-16,-3 1-3 0,-3 4-7 15,4-2 0 1,-2 7 0-16,-2-2 0 0,2 3-4 0,-3 5 7 0,-4 0-2 15,5 2-1-15,-7 3 0 16,5 3 0-16,2-1 0 0,4 4 0 31,0 1-1-31,2-3-1 0,0 1 4 0,0-4-4 0,6-4 1 16,3-2 2-16,5-1-2 16,1-5-1-16,-4-1 3 0,2-4 0 62,1-3-1-62,3-2 0 0,0-2 22 0,0-2-4 0,4-6 9 0,3-3-6 0,2-6 7 0,5-4 4 0,-3-2-3 0,-5-1-8 0,2 0-1 31,-8 1-9-31,0 0-8 16,-6 1 3-16,-7 5-6 0,-4 1 0 0,-6 8-16 0,-5 3-10 0,-3 4-20 0,-1 1 2 16,-4 2-39-16,-2 2-76 0,0 5-5 15,-3 5-93-15,-1-2-272 63</inkml:trace>
  <inkml:trace contextRef="#ctx0" brushRef="#br0" timeOffset="536723.4923">31855 10138 878 0,'0'0'0'0,"0"0"181"0,0 0-61 0,0 0-28 15,0 0-35-15,0 0-29 0,0 0-6 16,0 0 1-16,0 0-12 0,61-32-7 15,-57 27-3-15,1 5 2 16,-3 0-5-16,1 0-20 0,-1 0-13 16,3 6-20-16,2 0-80 0,0 2-42 15,0 2-88-15,0-6-258 0</inkml:trace>
  <inkml:trace contextRef="#ctx0" brushRef="#br0" timeOffset="537304.3726">32877 9787 796 0,'0'0'0'0,"0"0"2"0,0 0 0 15,0 0 34-15,0 0 32 16,0 0-1-16,0 0-21 0,0 0-18 16,0 0-8-16,20-8 5 0,-32 29-6 15,-7 5-5-15,-4 5 9 0,-6 8 5 16,-2 1-8-16,-3 2-14 0,0 0-4 15,2-5 0-15,-2 2 2 16,1-7 0-16,0 1-3 0,-2-4 1 16,3-3-4-16,0-4-10 0,4-3 6 15,0 0-15-15,3-2-24 16,3-4-16-16,3-4-30 47,7 2-82-47,6-5-4 0,1 0-15 0,3-1-210 0</inkml:trace>
  <inkml:trace contextRef="#ctx0" brushRef="#br0" timeOffset="537705.1198">32779 10063 707 0,'0'0'0'0,"0"0"108"0,0 0-13 0,0 0-29 0,0 0-6 0,0 0 0 0,0 0-1 0,0 0-12 0,0 0-15 15,168-12-17-15,-152 25-9 0,-4 3 1 16,-6 0 0-16,-4 0 14 16,-2 1 7-16,-2-1-8 0,-4 2-2 15,-5-1-5-15,-1-1-8 0,-5-3-2 16,-3-1 1-16,0-7-3 0,-3 6 0 15,-1-3-1-15,0 3 0 0,5 1-24 32,1-1 20-32,4 2 1 0,6-1 1 15,3-3 1-15,5 2-12 0,0-4-7 0,6 0 14 0,3 2-6 16,5-2-7-16,2 1-6 0,2-2-31 16,-1-3-45 30,-1 2-19-46,-4-2-79 32,1-3-190-17</inkml:trace>
  <inkml:trace contextRef="#ctx0" brushRef="#br0" timeOffset="538005.2201">33179 10110 1004 0,'0'0'0'0,"0"0"-105"0,0 0 135 15,0 0-23-15,0 0-6 0,0 0 3 16,0 0 15-16,0 0-2 0,0 0 3 15,-111 114-9-15,111-98-4 0,0-5 5 16,1 0-4-16,2-1-6 0,4-6 1 16,3-4-2-16,2 0-2 0,4-6-18 15,4-2-14-15,0-3-12 16,1 0 13-16,-3 3 26 0,-7 2 5 16,-5 6 2-16,-1 0 31 0,-4 8 10 15,1 1 17-15,1 5-10 0,-2 1-7 16,-1 5-10-16,1-1-12 0,-1 2-4 15,0 4 2-15,0 2 1 16,0 1-5-16,0-1-2 0,-1 2-6 16,0-4-5-16,-3 1 0 0,2-3 2 15,-3-3-6-15,0-1-59 16,-2-1-6-16,-3-2-25 0,0-2-85 16,0-3-98-16,-1-6-233 15</inkml:trace>
  <inkml:trace contextRef="#ctx0" brushRef="#br0" timeOffset="540307.6913">33173 10245 302 0,'0'0'0'0,"0"0"84"15,0 0-26-15,0 0-43 0,0 0-13 16,0 0 1-16,0 0 11 0,0 0 6 16,-2-13 2-16,2 7 21 0,0 6 24 15,-2-2-17-15,0 0-21 16,-1 1-3-16,1-1-9 0,-2 1-4 16,0 1 0-16,-1 0-6 0,3 0-2 15,0-5-3-15,1 4-2 16,-1-1 0-16,-1 2 0 0,1-2 1 15,-1 0-1-15,-1 1 0 0,2-1 3 16,-1 2 0-16,2 0 13 0,-2 0 7 16,3 0 0-16,-3 0-14 0,1 0-6 15,0 0-3-15,0 1 0 0,0 3 13 16,2-2-5-16,-5 1 8 0,1 3 6 16,-1-1 0-16,-2 3 0 15,1 1-6-15,-1 0 2 0,1 3-1 16,-1 2-7-16,1 3 0 0,2 1 2 15,0-1 2-15,0-2-3 0,3-1-1 16,1 0 5-16,0-1 0 0,3-2-1 31,1-2-1-31,-1-1 0 0,0-1 6 0,2-1 0 63,-1-1 0-63,3-1 5 0,2 0 6 0,4-2-2 0,2 1 6 0,2-3-4 0,4 0 3 0,2 0 11 15,4-4-7-15,2-1-12 16,1 1-6-16,-4-2 1 0,-5 3-10 0,-2 0-8 0,-6 2 4 0,-1 1-7 0,-7 0-1 0,1 1 4 16,0 0-2 15,1 0-2-31,0 0 4 0,-2 2-2 0,4-1-7 47,-4 2-5-47,1-3-18 0,-4 0-9 15,-1-1 4-15,-1 0-13 0,0 1-3 0,0 0 17 0,-1-1-16 0,0 0-19 0,-2-2-27 0,-1 1-36 0,-1 0-80 0,-2-1-56 0,-3 2-162 0</inkml:trace>
  <inkml:trace contextRef="#ctx0" brushRef="#br0" timeOffset="542003.6254">25123 4789 418 0,'0'0'0'0,"0"0"148"0,0 0-13 16,0 0-46-16,0 0-16 0,0 0-12 15,0 0-23-15,0 0-14 0,-6-10-8 16,3 12-4-16,3 1-3 0,-1 1 1 16,0-3-2-16,1 2-3 15,0-3-4-15,0 0 2 0,0 0 0 16,0 0 9-16,0 0 14 0,1-1-10 16,-1 1-2-16,0 0 7 0,0 0 8 15,0 0 5-15,0 1-11 0,-1-1-10 16,-2 3-7-16,-1-2-2 0,2 0-3 15,2 1-2-15,0-2 2 16,0 0-2-16,0 0-9 0,1 0 11 16,2-2-1-16,0 1 0 0,-2 1-6 15,-1 0-2-15,0 0-16 0,0 0-21 16,0 1-35-16,-1 6-46 0,-2 2-38 16,1 0-73-16,0-2-165 15</inkml:trace>
  <inkml:trace contextRef="#ctx0" brushRef="#br0" timeOffset="546578.047">25579 4473 596 0,'0'0'0'16,"0"0"144"-16,0 0-52 15,0 0-30-15,0 0-17 0,0 0 2 16,0 0-19-16,0 0-16 0,0 0-6 15,-50 6 1-15,39 9-2 0,-2 2-2 16,-1 2 2-16,1 3-3 0,3 3 0 16,2-1 2-16,1 3-3 15,6-2 1-15,1-1 1 0,3-2-3 16,6-1 0-16,1-5 2 0,2-4-2 16,1-1 0-16,1-9 34 0,4-2-6 15,-1 0 12-15,3-7-9 0,2-6-7 16,-2-5 6-16,-1-4 8 0,0-5 6 15,-2 0 4 1,-1-3-8-16,-6 2-13 0,-6 3-13 0,-2 2-7 16,-2 4-5 46,-8 3 0-62,-3 4 3 0,-2 2-5 16,-2 4 0-16,-2 6-5 0,-1 4-25 31,-1 11-44-31,-3 2-9 0,2 5-32 0,0 5-87 0,5-1-117 0</inkml:trace>
  <inkml:trace contextRef="#ctx0" brushRef="#br0" timeOffset="546804.3358">25908 4853 969 0,'0'0'0'0,"0"0"115"0,0 0-59 0,0 0-11 0,0 0-11 0,0 0-10 16,0 0 1-16,0 0 13 0,0 0 3 16,26-86-15-16,-26 86-2 15,0 2-17-15,-2 7-4 0,-1 5-6 16,0 0-62-16,2 1-39 0,0-1-78 15,1-2-66-15,0-6-170 0</inkml:trace>
  <inkml:trace contextRef="#ctx0" brushRef="#br0" timeOffset="547276.0613">26189 4386 882 0,'0'0'0'0,"0"0"52"0,0 0 19 0,0 0-3 16,0 0-48-16,0 0-19 0,0 0 3 16,0 0 0-16,0 0 7 15,34-2 11-15,-11 6 3 0,7 0 8 16,2 0-3-16,-2 0-4 0,0 0 0 15,-4-1-7-15,-3 6-11 0,-2-1 0 16,-5 2-4-16,-5-3-2 0,-3 1 0 16,-3 0-2-16,-3-1 0 0,-1 2 0 15,-1 0 0-15,-2 4 3 16,-4 1-2-16,-2 2 4 0,-1 6-5 16,-2 4 0-16,-5 5 1 0,3 6-1 15,-1-1-3-15,2 3 4 0,4 1-1 63,6-7-1-63,2 1 2 0,1-6-1 0,6-3-11 0,-2-3-5 0,3-4-3 15,-3-5-4-15,0-2 0 32,-3-2-19-32,0-4-19 0,-2 1 12 0,0-3-11 0,0-2-48 31,0 0-34-31,-4-1-141 0</inkml:trace>
  <inkml:trace contextRef="#ctx0" brushRef="#br0" timeOffset="547411.7709">26277 4686 887 0,'0'0'0'0,"0"0"167"0,0 0-86 0,0 0-63 0,0 0-15 0,0 0-6 0,0 0-63 0,0 0-82 0,0 0-46 0,213 83-67 0,-199-67-202 0</inkml:trace>
  <inkml:trace contextRef="#ctx0" brushRef="#br0" timeOffset="547641.0145">26705 4957 900 0,'0'0'0'0,"0"0"213"0,0 0-88 0,0 0-74 0,0 0-32 0,0 0-12 0,0 0-3 0,0 0-4 0,0 0 0 0,21-68-12 0,-23 64-36 16,-1 1-110-16,-4 3-105 0,0 0-258 15</inkml:trace>
  <inkml:trace contextRef="#ctx0" brushRef="#br0" timeOffset="548545.4655">26948 4581 510 0,'0'0'0'0,"0"0"185"0,0 0-95 16,0 0-29-16,0 0-23 0,0 0-12 16,0 0 0-16,0 0 12 15,0 0-17-15,-3 22-2 0,3-2 6 16,0 4-6-16,0 2-9 0,1 2-2 15,5 0 0-15,2 2-3 0,3-5-1 16,3 1 0-16,1-7-3 0,-1-3 2 16,4-7 5-16,-1-4-3 0,2-5 6 15,-3 0 11-15,2-11-6 16,-1-6 6-16,0-3-3 0,0-7 8 16,0-4 20-16,-1-2-4 15,-4-1-10 1,0-4-6-16,-7 4-12 0,-5 4-12 0,-1 3-2 0,-10 9 3 0,1 7-5 15,-5 3 1 1,-1 5 0-16,-3 2 0 0,3 1 0 0,-4 4-1 63,6 6 0-63,-1 4-78 31,2 2 15-16,-1 1-15-15,6-1-29 0,4 5-9 0,1-6-84 0,3 3-270 0</inkml:trace>
  <inkml:trace contextRef="#ctx0" brushRef="#br0" timeOffset="548962.5217">27737 4291 750 0,'0'0'0'0,"0"0"34"0,0 0 58 16,0 0-5-16,0 0-32 0,0 0-39 16,0 0-3-16,0 0 4 15,0 0 13-15,-71 128-4 0,41-72-2 16,-5 4-9-16,-4 3-9 0,-1 0-6 16,2-1 0-16,4-5 6 0,6-5-7 15,5-6 1-15,5-6 0 0,5-7 0 16,1-8-26-16,4-3-8 0,2-4-20 31,0-6-45-31,-1-1 15 0,5-4-24 0,1-1-172 0,0-4-78 16</inkml:trace>
  <inkml:trace contextRef="#ctx0" brushRef="#br0" timeOffset="549404.7106">27684 4617 699 0,'0'0'0'0,"0"0"83"0,0 0 31 0,0 0-13 0,0 0-14 0,0 0-21 16,0 0-15-16,0 0-16 0,29-49-20 0,-21 49-4 15,3 0 3-15,1 0 6 0,3 5-3 16,2 6 2-16,-3-3-10 0,3 4-3 15,-3 4 0-15,-5 0 1 16,-4 1-7-16,-3 0 0 0,-2-1 16 16,-4-4 0-16,-5 1-3 0,-3-1-8 15,0 3-3-15,-5-5 2 0,2 2-3 16,2 0 0-16,-1-2-2 0,4 4 2 16,-1 1-2-1,4-2 2-15,1 2-1 0,3-1 0 0,3-3-2 47,3 0 2-47,4-2 0 31,4-1-1-31,3-2 1 16,3-2 3-16,3-2-3 0,3-1 6 0,-4 0-7 0,1-1-2 0,0 0-26 16,0-2-12-1,-3-4-21-15,-2 0-13 0,2 0-54 0,-4-1-100 0,-1-5-99 31</inkml:trace>
  <inkml:trace contextRef="#ctx0" brushRef="#br0" timeOffset="549769.7571">28021 4532 989 0,'0'0'0'0,"0"0"9"0,0 0 38 0,0 0 8 0,0 0-26 0,0 0-14 0,0 0-4 0,0 0-2 0,0 0-6 0,30 250 0 0,-19-233-2 0,-2-5-2 0,2-7-11 0,-3-4-4 0,2-1 1 0,6-6-6 0,-4-6-26 0,1-3-34 0,-1-5-14 0,-3-3 35 0,-1-3 1 16,-1-3 7-16,-1-4-1 0,-6 2-35 0,0 1 16 0,0 8 70 0,-2 7 4 0,-1 8 210 0,1 6-57 0,0 1-23 15,0 10-56-15,2 10-48 31,-4 6-5-31,-1 6-4 0,2 4-6 0,-1 3-8 0,2 1-2 0,-1 2 1 63,2-5-3-63,1-3-2 0,0-5-4 0,0-4-35 0,0-4-71 0,0 0-64 0,1-5-164 16</inkml:trace>
  <inkml:trace contextRef="#ctx0" brushRef="#br0" timeOffset="551678.7855">28913 4898 570 0,'0'0'0'16,"0"0"107"-16,0 0-40 15,0 0 6-15,0 0-27 0,0 0-9 16,0 0 1-16,0 0-10 0,0 0 2 16,7-106 1-16,-7 81-3 0,1-1-5 15,-1-4 0-15,1 1-10 0,-1-5-9 16,0-1-2-16,0-2 0 0,1 2-2 15,2 1 0-15,1 2 11 16,3 4-11-16,0 2 0 0,2 6 0 16,1 4 13-16,2 2-1 0,1 3 4 15,5 2 4-15,1-1 5 16,5 3-2-16,1 2-7 62,3 5 1-46,3 1-12 15,-1 8-5-31,-1 1 0 0,-4 4-3 0,-4 2-30 0,-5 3-46 16,-7 4-16-16,-4 3-21 16,-5 0-79-16,-9-4-114 0,-4-1-141 0</inkml:trace>
  <inkml:trace contextRef="#ctx0" brushRef="#br0" timeOffset="552230.3381">29046 4566 850 0,'0'0'0'0,"0"0"55"0,0 0 11 0,0 0-30 0,0 0-28 0,0 0-3 0,0 0-4 0,0 0 4 0,273-31 0 0,-253 38-5 0,-9-2 0 0,-3 3 0 0,-5 1 2 0,-3-2-2 0,0 3 0 16,-7-3 13-16,3 2-9 15,-5 1 1-15,1 6-4 0,0 3-2 16,-3 0 2-16,7 4 0 0,0-3-2 15,4-1 2 32,1-1-1-47,6-2-1 0,1-4 2 0,2-3-2 0,1-5-1 0,0-2 4 0,1-2-2 0,-3-5 0 0,1-1 7 0,-3-6-5 16,-2 1-1-16,-4-4 3 0,0-2-8 16,-1 0-3-16,0-2-1 0,0 3-3 15,-4 1 1-15,3 2 8 78,-4 3-1-78,4 5-1 0,0 1 5 32,1 2-2-32,0 2-3 0,0 0 4 0,6 0 0 0,3 6-12 0,5 2 13 0,3 0 2 0,4 5 3 0,-1-4 5 0,-2 2-1 15,-3 1 4-15,-9-3-2 0,1 4-6 0,-7-3-1 78,0-1-1-78,0 2-4 0,-7-5 0 0,2 2 7 0,-3-2-6 0,3-6-2 0,1 0-1 0,2-5-7 32,2-4-11-32,10-4 1 15,7-1 13-15,7-2 5 0,4-1 2 0,11-1 43 0,6 1 4 16,3-2 1-16,6 4-14 0,-5 0-20 15,-6 7-13-15,-7 3-4 0,-10 4-133 0,-3 1-26 0,-7 4-202 63</inkml:trace>
  <inkml:trace contextRef="#ctx0" brushRef="#br0" timeOffset="554617.4095">29966 4647 501 0,'0'0'0'16,"0"0"32"-16,0 0 38 0,0 0-24 16,0 0-24-16,0 0 2 0,0 0 9 15,0 0-9-15,-19-25 15 0,18 22-7 16,1 1-5-16,0 1 18 0,0 0-2 16,0 1-6-16,0 0-24 15,2 7-12-15,3 6 13 0,1 4 0 16,0 5-7-16,1 3-6 0,-2 1 7 15,2 5-3-15,-2-3 0 0,-1-2-3 16,0-4 1-16,2-4-3 31,-2-4 0-31,0-2 0 0,1-6 1 16,-3-3 0 15,0-3 2-31,3 0 5 0,-1-6 18 0,-1-6-12 0,5-2-9 16,0-4-2-16,0-1-2 0,1 0 1 0,1 6-2 78,-2 2 0-78,-4 7 1 0,-1 4-1 0,1 4 4 0,-4 8-5 0,3 6 2 0,-3 3 8 0,1 0-7 0,2-2-2 0,2-1 0 31,0-8 3-15,4-2-3-16,2-8 0 0,3 0 3 0,3-12 8 0,2-1 8 0,2-6 0 0,-1-1-3 0,1 0-6 0,-3 0-4 0,-3 2-3 15,-1 1-1-15,0 6-2 0,0 2 0 0,-2 3-32 0,1 5-25 16,-2 1-56-16,-1 0-54 63,1 0-108-63</inkml:trace>
  <inkml:trace contextRef="#ctx0" brushRef="#br0" timeOffset="555516.3202">30576 4596 602 0,'0'0'0'0,"0"0"76"0,0 0-14 16,0 0 2-16,0 0-29 0,0 0-7 15,0 0-1-15,0 0 1 16,0 0-2-16,176 2 8 0,-152 3-16 16,-3 3-14-16,-6 0-3 0,0 1 2 15,-7-1-3-15,-1 0 0 0,-3 0-23 16,1-3-1-16,-3-1-8 0,1-1-9 16,-3-1-14-16,0-1-48 15,-5 2-13-15,-8-2-94 0</inkml:trace>
  <inkml:trace contextRef="#ctx0" brushRef="#br0" timeOffset="555699.7388">30559 4741 627 0,'0'0'0'0,"0"0"19"0,0 0 61 0,0 0 14 0,0 0-11 0,0 0-3 0,0 0-14 16,0 0-17-16,0 0-26 15,172-12-20-15,-158 12-5 0,-3 5-45 16,-6-1-34-16,-4 0-48 0,-1-1-32 16,-1 0-121-16</inkml:trace>
  <inkml:trace contextRef="#ctx0" brushRef="#br0" timeOffset="556047.0991">30818 4455 678 0,'0'0'0'0,"0"0"14"0,0 0 41 0,0 0 8 0,0 0-26 0,0 0-2 0,0 0 3 0,0 0 15 0,0 0-9 0,196 35-4 0,-165-19-8 0,-2 4-18 0,-2 1-13 0,-6 2 5 0,-6 0-3 0,-6-1 3 0,-5-2 10 0,-4-1 8 15,-5 0-5-15,-5 0-7 0,-2-1-5 16,-1 0-5-16,0-1 0 0,1-1 0 16,4-1-4-16,0-5-55 0,1 2-9 62,0 1-74-62,-2-1-145 0,-8-1-311 0</inkml:trace>
  <inkml:trace contextRef="#ctx0" brushRef="#br0" timeOffset="562493.9209">31576 4339 681 0,'0'0'0'0,"0"0"93"16,0 0-10-16,0 0-24 0,0 0-22 15,0 0-15-15,0 0-14 0,0 0 0 16,-5-1-1-16,3 13-8 0,-2 3 2 16,-1 4 14-16,1 4 5 0,-2 2 4 15,0 2-9-15,-4 6-3 16,0 1 2-16,-2 0 1 0,3 1-6 16,2-2-3-16,0-4 1 15,3-2-7-15,0-4 0 0,3-5 4 63,-1-1-4-63,2-2 0 0,-3-5 0 0,-2 0 3 0,1-1-3 0,0 3 0 0,-3-1 1 0,4-4-25 0,1 0-29 0,2-1-47 0,2-4-66 0,4-2-44 15,4-2-50-15</inkml:trace>
  <inkml:trace contextRef="#ctx0" brushRef="#br0" timeOffset="562880.7888">31677 4576 596 0,'0'0'0'0,"0"0"82"0,0 0-13 0,0 0-25 0,0 0-27 0,0 0-3 0,0 0 11 0,0 0 8 0,0 0-6 0,-23 172 1 0,23-151-3 0,6-4-3 0,3-7 8 0,3-2 6 0,1-6 9 16,-2-2 7-16,5-2-12 0,2-9-9 15,0-5 3-15,6-8-3 16,3-6-9-16,3-4 8 0,-3-2-1 16,1 2 4-16,-8-1 6 15,-4 6-22-15,-6 4-12 0,-6 4 2 0,-4 4 0 32,-2 3-1-32,-7-3-1 0,-5 5-1 31,2-1-6-16,1 4 1-15,-2 3-20 0,0 4-8 0,-4 2-35 0,1 9-15 0,-2 8-34 63,1 4-60-63,0 1-6 0,2 1-94 0</inkml:trace>
  <inkml:trace contextRef="#ctx0" brushRef="#br0" timeOffset="563101.5449">31988 4891 749 0,'0'0'0'0,"0"0"220"0,0 0-99 0,0 0-14 0,0 0-36 0,0 0-21 0,0 0-9 0,0 0-22 0,22-110-13 0,-19 107-2 0,-3 3-1 0,0 0-5 0,0 1-43 0,-7 6-18 0,1 5-46 0,3 1-111 0,-4-1-57 0,1-6-232 0</inkml:trace>
  <inkml:trace contextRef="#ctx0" brushRef="#br0" timeOffset="563894.0186">32257 4516 565 0,'0'0'0'0,"0"0"153"16,0 0-59-16,0 0-33 0,0 0-2 16,0 0-13-16,0 0-18 0,0 0-6 15,0 0-17-15,-19 6-6 16,12 8 2-16,-2 9 27 0,-1 3-13 16,2 0 2-16,-4 5 2 0,8-3-3 15,1-1-2-15,2-2-1 16,2-5-2-16,4-2 7 0,8-3 7 15,-2-4 7-15,-1-1 9 0,3-2-9 16,-4-2-12-16,4-5 4 0,0-1-2 16,1 0 0-16,0-4 8 0,-2-6-5 15,4-3-13 17,1-4-3-32,3-6-2 0,0-3-5 0,-3-2 0 0,0-5 2 0,-4 1-4 0,-4-1 0 15,-3 5 8 1,-6 2-8-16,-1 7 0 0,-7 6 6 0,0 4-8 15,-1 6-27-15,-5 3-24 16,0 6-54-16,-3 8-37 16,5 4-26-16,-2 1-42 62,1 0-241-46</inkml:trace>
  <inkml:trace contextRef="#ctx0" brushRef="#br0" timeOffset="564074.8371">32460 4910 1141 0,'0'0'0'0,"0"0"59"0,0 0 42 0,0 0-50 16,0 0-37-16,0 0-13 0,0 0-2 0,0 0-6 0,0 0-30 16,24-43-40-16,-22 43-68 15,3 6 25-15,-3-1-30 0,-2-1-177 16</inkml:trace>
  <inkml:trace contextRef="#ctx0" brushRef="#br0" timeOffset="564882.2108">32830 4545 514 0,'0'0'0'0,"0"0"121"0,0 0-21 16,0 0-21-16,0 0-20 15,0 0-10-15,0 0 6 0,0 0-3 16,0 0-23-16,-18-22-9 0,13 25 3 15,-1 3-3-15,0 8-8 0,0-3-4 16,4 6 2-16,2 1-3 0,0 3 10 16,5 1 1-16,3 0-3 0,1 3 3 15,2-1-1-15,-3-1-5 16,-2 1-1-16,-1-2 2 0,-1-2-4 16,2-2 5-16,-2 0 0 62,-1-3 2-62,-3-4 9 0,0-2-6 0,0-2-9 0,-2-1 2 0,-4-1 0 0,-2-1-7 0,1-1-3 0,-2-2 5 0,-1-1-7 31,-1 0 0-31,0 0-19 0,-1-4 7 16,-2-2 6-16,3-3 5 0,0-3-4 0,5-2 3 0,6-2 2 0,0-4 0 0,10-5-10 16,6-1 13-16,2-3-5 15,10-3 3-15,1 0 6 0,4-1-4 16,1 0 0-16,-4 3 7 0,-1 5 4 0,-6 7 11 47,-8 0 2-47,-5 8-6 0,-8 2 5 0,-2 1-1 15,0 6-6-15,0-1-12 0,-1 2-6 0,-7 3-2 0,-5 6-64 0,-3 6 12 16,-1 5-21-16,0 0-59 16,0 7-64-16,0-3-49 0,-3-1-258 0</inkml:trace>
  <inkml:trace contextRef="#ctx0" brushRef="#br0" timeOffset="565150.0916">33073 4998 1198 0,'0'0'0'0,"0"0"155"0,0 0-66 0,0 0-37 0,0 0-19 0,0 0-26 0,0 0-11 16,0 0 6-16,0 0-2 0,14-26 0 16,-12 25-71-16,0 1-10 0,1 0-17 15,-1 1-30-15,1 3-73 0,-3-2-110 16</inkml:trace>
  <inkml:trace contextRef="#ctx0" brushRef="#br0" timeOffset="566281.0481">33422 4693 399 0,'0'0'0'0,"0"0"72"15,0 0-8-15,0 0-20 16,0 0 2-16,0 0-2 0,0 0 9 16,0 0 32-16,0 0-10 15,6-64-7-15,-6 61 0 0,-6 2-20 0,0-1-26 16,-5 2-9-16,1 0 3 0,1 5-5 15,1 5-8-15,1 2 3 16,1 1-7-16,3 2 0 0,3 2 2 16,4 3 8-16,8 0-3 0,3 4 2 15,1-5-1-15,-1 0 13 32,2 2 20-32,-4 1-8 0,0-1-2 0,-7 0-7 0,-5 1-9 0,-1-3 2 15,-1 0-1 1,0-2-7-16,-4-5 3 0,0-1 9 15,5-4-8-15,-6-4-1 0,5 3 0 0,0-6-7 0,0 0-4 16,-1 0 0-16,-4 0 11 0,0 0-7 16,-9 0 2-16,1-7-7 62,-3-3 2-62,3-1 6 0,1-6-7 0,7-2 0 0,6-4 0 0,5-3 0 0,13 0-2 0,6-4 4 0,4-3-3 16,1 1-1-1,2-1 4-15,-2 3-1 0,-3 3 3 16,-3 6 15-16,-7 3-1 0,-7 5 2 0,-5 4-6 16,-4 0-9-16,0 5-2 0,0 1 2 0,0-1-10 0,-5 1-40 0,-10 3-12 15,1 2-62-15,-7 9-121 78,-6 3-44-78,-8 3-294 0</inkml:trace>
  <inkml:trace contextRef="#ctx0" brushRef="#br0" timeOffset="571376.1729">28326 15399 175 0,'0'0'0'0,"0"0"99"0,0 0-31 16,0 0-18-16,0 0 15 0,0 0-7 16,0 0-5-16,0 0-4 0,12-44-15 15,-13 41 3-15,0-1-4 16,0 3-8-16,-1 0-5 0,2 1-7 15,0 0-12-15,-1 0-2 0,-5 2 2 16,-5 6 1-16,-7 2-3 0,-5 4 2 16,-6 4 1-16,-3 0 4 15,-4 3 1-15,-2 1-4 0,-3 2 2 16,-1-2-6-16,3 2 1 62,-3 2 0-62,0 1 3 0,0 3-4 0,-4 6 2 0,-3 2-1 0,-6 3 1 47,-2 5-1-47,2-1 0 0,-6 3 2 0,6 0-1 0,4-1-1 0,2-3 0 0,10 0 9 32,2-2-4-32,7-6 0 62,4-1-3-62,2-4-1 0,4 0 0 0,3-4 1 0,-1-2-4 0,6-2 4 0,-1-5-2 0,4-1 0 0,3-5 0 0,2-4 0 0,2-3-5 31,1-2 5-15,1 1 0-16,0-3 0 0,2 0 1 0,0 1 4 0,1-1-9 0,-3 1-26 0,0-2-21 0,0 1-21 0,0-1 35 16,-3 0-35-16,-3-6-162 0,0 0-56 0</inkml:trace>
  <inkml:trace contextRef="#ctx0" brushRef="#br0" timeOffset="571619.4873">27078 16181 363 0,'0'0'0'0,"0"0"6"0,0 0-8 0,0 0 4 0,0 0 23 0,0 0 11 0,0 0 1 0,0 0 14 0,0 0-14 0,-49 177-5 0,39-136 8 0,-1-1-2 0,0-3 2 0,-4-3-3 0,5-5-6 0,4-4-4 0,-1-8-2 15,7-2-13-15,5-9-4 0,6-6 3 16,11-3 16-16,7-12 27 0,10-7-19 16,7-6-18-16,7-1-3 15,4-1-8 1,5 2-4-16,-2 2-3 16,-5 9-29-16,-9-1-120 0,-13 5-225 0</inkml:trace>
  <inkml:trace contextRef="#ctx0" brushRef="#br0" timeOffset="573470.9898">25453 17124 234 0,'0'0'0'15,"0"0"19"-15,0 0 35 0,0 0-8 16,0 0-13-16,0 0 11 0,0 0 20 15,0 0-28-15,12-11-8 0,-12 11 7 16,0 0 7-16,-2 0-11 0,1 2-26 16,-1 1-5-16,-1 6 0 0,3 0 0 15,0 3 11-15,0 2-3 16,0 3 6-16,0 3 1 0,0 0 6 16,0 0 5-16,0 0 0 0,3 4-6 15,-3 1-6-15,1-3-6 0,0 2-2 16,-1-8-3-16,0-5 0 0,0-2-2 15,0-1 0 17,0-2 2-32,0-4-2 0,0 0-1 15,-2-2 0-15,-2 0-57 0,1-3-22 0,-2-3-33 0,0-4-50 0,4-6-123 0</inkml:trace>
  <inkml:trace contextRef="#ctx0" brushRef="#br0" timeOffset="573616.4356">25405 17008 845 0,'0'0'0'0,"0"0"12"0,0 0-14 0,0 0-42 0,0 0 8 0,0 0-74 0,0 0-105 0,0 0-69 0</inkml:trace>
  <inkml:trace contextRef="#ctx0" brushRef="#br0" timeOffset="574110.5674">25675 17520 413 0,'0'0'0'0,"0"0"145"0,0 0-41 0,0 0 12 0,0 0-49 0,0 0-20 0,0 0-6 0,0 0-12 0,0 0-6 0,91-152 4 0,-84 114 0 0,2-3-3 0,-8 0-9 15,-1 1-6-15,0-1-4 16,-4 1-3-16,-3-1 1 0,-2 3-2 16,2 4-2-16,-1 6 2 0,7 5 2 15,-1 8-3-15,2 1 0 0,0 3 12 16,0 3-4-16,8 2-4 62,5 3-5-46,1 2-2-16,6 1 4 0,2 1-2 0,2 5 2 31,4 4 4-31,4-1-3 0,-2 0-3 0,-1 2 2 16,0-3 1-16,-8 2-2 15,-2 0-25-15,-3-2-21 0,-4-2-22 0,-3 3 13 0,-6-5-13 0,-3 5-41 79,-8 2-18-79,-4-4-82 0,-9 2-215 0</inkml:trace>
  <inkml:trace contextRef="#ctx0" brushRef="#br0" timeOffset="574294.8225">25853 17156 352 0,'0'0'0'0,"0"0"182"0,0 0-76 0,0 0-9 16,0 0-37-16,0 0-11 0,0 0-21 0,0 0-23 0,0 0-8 0,245 12-107 0,-204-13-95 0,-2-4-57 0</inkml:trace>
  <inkml:trace contextRef="#ctx0" brushRef="#br0" timeOffset="575527.1487">26966 17075 292 0,'0'0'0'0,"0"0"104"0,0 0-10 15,0 0-6-15,0 0-24 0,0 0-10 16,0 0-5-16,0 0-23 15,0 0-22-15,5-8-7 0,-8 22 6 16,0 3 0-16,2 5 7 0,-1 3 7 16,0 4 3-16,1-2 1 0,1 3 0 15,0-7-8-15,0-4-3 0,-2 3-5 16,2-7-4-16,-1 1 0 0,-1-5 1 16,2-6-1-16,-2-2-2 15,1 3-72-15,-1-2-56 0,1-4-105 16,1-1-50-16</inkml:trace>
  <inkml:trace contextRef="#ctx0" brushRef="#br0" timeOffset="575895.4669">27152 17137 640 0,'0'0'0'0,"0"0"-11"0,0 0 10 0,0 0 2 0,0 0 9 0,0 0-3 15,0 0 5-15,0 0 10 0,-54 207-2 16,55-181 4-16,6-4-3 0,2-3-1 16,4-8 0-16,3-7 28 0,0-4-6 15,6-1-6-15,1-9 10 0,0-5-2 16,2-5 0-16,-3-1-11 0,-1-7-5 16,-3-1 7-16,-1 0 7 15,-5-1-15-15,-5 3-11 0,-5 1-10 31,-2 4 0-31,-7 3-3 0,-4 7-2 0,-3 6 2 0,-1 6-4 0,-2 0-21 16,1 0-21 0,1 9-35-16,1 3-36 0,3 4 2 0,5 0-61 15,0-1-175-15</inkml:trace>
  <inkml:trace contextRef="#ctx0" brushRef="#br0" timeOffset="576088.6089">27524 17442 791 0,'0'0'0'0,"0"0"109"0,0 0-22 0,0 0-6 0,0 0-45 0,0 0-25 0,0 0-7 0,0 0-6 0,0 0-20 0,17-50-18 0,-7 44-30 0,-4 1-74 0,2 3-80 0,-2-4-146 0</inkml:trace>
  <inkml:trace contextRef="#ctx0" brushRef="#br0" timeOffset="577726.7233">27994 17161 407 0,'0'0'0'0,"0"0"67"15,0 0-22-15,0 0-19 0,0 0-7 16,0 0-1-16,0 0-5 0,0 0-1 15,0 0 2-15,-3-15-1 0,3 15-2 16,0 0-5-16,0 0-8 0,0 0 1 16,0 2 2-16,-4 2 4 0,0 3-6 15,1-1 2-15,-2 2 1 16,2-2-2-16,-1 1 0 0,1 2 1 16,-1 4-1-16,1 0 0 0,-2 4 0 15,-2 1 1-15,3 1 1 0,0 1-2 16,3-3 0-16,1 1 0 62,0-3 8-62,3 2-6 32,3 0 2-32,2-9 9 0,1 0 9 0,0-4 9 15,0-1 0-15,1-3-4 0,-2 3-4 0,2-3 1 0,0 0 11 0,-2 0-2 0,1-1 0 0,-2-8 1 0,4-3-7 0,0-1-4 0,3-1-3 0,1-5-5 78,-2-1 7-78,-3 1 3 0,0-5-7 0,-6 4-8 16,0 1-6-16,-4-3 1 0,-3 3-2 0,-6 6-4 0,1-3 2 0,-5 0-1 31,-3 6-2-31,0-3-1 0,0 2 1 0,-2 6-2 0,7 0-2 0,-3 5-24 0,0 0-44 16,3 6-13-16,-2 10-13 0,0-1-85 0,-1 1-21 0,1 0-108 78</inkml:trace>
  <inkml:trace contextRef="#ctx0" brushRef="#br0" timeOffset="579373.5089">28383 17377 260 0,'0'0'0'16,"0"0"86"-16,0 0-32 0,0 0-18 15,0 0-9-15,0 0-2 16,0 0 15-16,0 0 3 0,-27 9-13 16,27-5-6-16,0 4 3 0,0-2-5 15,0-2 7-15,0-3 3 0,0 2-4 16,1-3-4-16,2 0 0 0,-1 0 9 16,2-3 17-16,1-1 7 15,0-2-22-15,1-1-4 0,-3 4-5 16,0-2-13-16,-1 1-8 0,-2 4 0 15,0-3 1-15,0 3-2 0,0 0-7 16,-2 0 1-16,-1 2 2 0,-1 2 0 16,-1 2-34-16,2 1 1 15,1-2-20-15,2 0-16 0,0-2-13 16,0 0-77-16,0 0 5 0,0-3-30 16,2 0-85-16</inkml:trace>
  <inkml:trace contextRef="#ctx0" brushRef="#br0" timeOffset="581145.3959">28623 17172 151 0,'0'0'0'15,"0"0"51"-15,0 0-27 0,0 0-6 16,0 0 7-16,0 0 11 0,0 0 4 16,0 0-4-16,0 0-24 0,-8-5-2 15,4 6 18-15,2-1 0 16,0 2 3-16,-1 0 2 0,2-2-2 0,-2 1 0 15,2-1 11-15,0 0-7 16,1 0-14-16,0 0-5 0,0-1-5 16,0 1-1-16,0 0 3 0,0 0-1 15,0 0-4-15,-1 0 2 0,1-2 3 16,0 2 3-16,0 0-1 0,0 0-1 16,-1-1-4-16,1 1 0 15,0-1-4-15,0 1 2 0,-2 0 2 16,2 0-3-16,-1 0-6 0,1 0-2 15,0 0-2-15,0 1 3 0,4-1-3 16,2 3 3-16,0-2 4 0,4 0 0 16,1-1-1-16,3 0 2 0,4-4 4 15,1 1 5-15,4-2 2 16,0-1 10-16,1 4-7 0,-3-2-9 16,0 3-7-16,-7 0-1 0,-2 1-3 15,-4 0 1 16,-2 0 0-31,-3 0 1 0,2 0-1 0,0 0 1 0,1 0-1 0,-2 0 0 0,-1 0 0 16,1 1 0 47,-2-1 0-63,-1 2 0 0,0 2-7 0,-1-1-1 0,-1 6 8 0,-3 0 0 0,-2 5 5 0,-3 4-6 0,-2 3 2 0,2 1-1 0,-4 1 0 0,1 3 1 0,5 3-1 31,-1 0 0-31,4 0 0 0,-1 1 0 0,5-6 1 15,0 0 0 1,1-4 0-16,5-1-1 0,-1 3 0 0,0 1 0 0,-3-6 1 0,-1-3-1 0,1-3 0 63,-2-10 0-63,0 3 1 0,0-2-55 0,0-2 2 0,-5-5 17 0,-1-9-61 0,1-10-61 0,-5 0-45 0,2-6-91 0</inkml:trace>
  <inkml:trace contextRef="#ctx0" brushRef="#br0" timeOffset="581302.9073">28643 17331 510 0,'0'0'0'0,"0"0"176"15,0 0-66-15,0 0-11 0,0 0-29 16,0 0-10-16,0 0 5 0,0 0-35 16,0 0-26-16,234 28-5 15,-207-20-49-15,-6 4-41 0,1-5-28 16,-5 2 0-16,-4 1-37 0,-3-7-95 15,-3 3-37-15</inkml:trace>
  <inkml:trace contextRef="#ctx0" brushRef="#br0" timeOffset="583126.6548">29257 17468 295 0,'0'0'0'16,"0"0"90"-16,0 0-70 0,0 0 20 15,0 0 20-15,0 0-17 0,0 0 6 16,0 0 6-16,0 0 6 0,35-10 3 16,-31 2-20-16,1 5-10 0,-4-2 3 15,-1 3-18-15,-1 2-6 16,-7 0-12-16,-1 0-2 0,-3 4-112 16,1 1-58-16,-1-3-105 0</inkml:trace>
  <inkml:trace contextRef="#ctx0" brushRef="#br0" timeOffset="583672.2825">29510 17204 320 0,'0'0'0'0,"0"0"86"0,0 0-14 0,0 0-42 0,0 0-22 16,0 0-5-16,0 0 9 15,0 0 9-15,-33 64 2 0,38-45 8 16,-1 0 12 0,5 1 10-16,-5-4-15 62,2 0 3-62,-1-4 3 0,2-3-11 0,-2-2-5 0,4-1 4 0,-1-6 1 0,1 0 0 47,5-3 7-47,-3-6-7 0,2-6-11 0,-1-1-5 0,0 0 0 0,0-7-3 0,-3 2-2 0,-4-1-5 31,0 0-1-31,-3 4-3 0,-2 2 2 0,-5 2-2 0,-3 0-4 0,-2 1 2 0,-2 5 1 0,1 4-3 0,2 2-5 47,-2 2-36-47,3 0-28 0,2 9 6 0,2 0-22 0,2 0-36 0,2 2-43 0,0-3-59 31,5-6-132-15</inkml:trace>
  <inkml:trace contextRef="#ctx0" brushRef="#br0" timeOffset="583935.0381">29965 17036 546 0,'0'0'0'0,"0"0"64"0,0 0-37 0,0 0-5 0,0 0 22 0,0 0-20 0,0 0 11 0,0 0 10 0,0 0-9 0,-49 91-7 0,36-62-6 0,2 5-6 0,-1-3-5 0,-1 4-6 15,-2-1-2-15,0 0-3 16,-4 2 1-16,4-6-1 0,-2-2 0 16,4 2 0-16,1-9 0 0,2 6-1 31,5-2 0-31,0-7-20 0,4 2-28 0,1-2-46 0,0-3-46 15,4-1-67 1,0-9-111-16</inkml:trace>
  <inkml:trace contextRef="#ctx0" brushRef="#br0" timeOffset="584354.6503">30002 17204 645 0,'0'0'0'0,"0"0"123"16,0 0-46-16,0 0-31 0,0 0-37 16,0 0-9-16,0 0 0 0,0 0 11 15,0 0 16-15,84 44-8 0,-88-30-5 16,-6 5 0-16,-1-2-7 0,-1 1-2 15,-6 0-5-15,3-1 0 16,-5 0 5-16,3 2-5 0,2-8 0 16,3 3 2-16,6 0-3 0,3-2 1 15,3 4-1-15,5-2-2 16,8 1 4-16,0-6 1 0,6 0 3 0,4-4 14 16,1 3-6-16,1-5-9 15,3 1 0-15,-7-4-8 47,-3 0-57-47,-1 0-5 16,-8-4-19-1,1-5-29 1,-1-3 1-16,-2-5-52 0,1-6-58 0</inkml:trace>
  <inkml:trace contextRef="#ctx0" brushRef="#br0" timeOffset="584640.0973">30278 17248 599 0,'0'0'0'0,"0"0"165"0,0 0-91 0,0 0-12 0,0 0-9 0,0 0-39 0,0 0-20 0,0 0 5 0,0 0 2 0,-11 33 5 0,4-8 2 0,4 3 9 0,3-4 1 0,0-1-3 0,6 1-6 0,0-7-6 0,3-6 1 0,4 1-1 0,0-8 0 0,2-4-1 0,1 0-4 0,-3-8-26 0,1-2 6 0,-1-4 3 0,0-2 0 0,-3-5 6 0,-3 0 4 0,3 0 6 0,-2 3 2 0,-5 8 2 0,-1 5 13 0,-2 1 27 0,0 4 13 0,0 8-31 0,-1 5-22 47,-5 10 5-47,-4 5-6 0,-1 0 0 0,4 4 3 0,3-2-3 0,2 5 0 0,2-3 0 16,3 0 0-16,7-3-111 0,4-3 3 16,1-9-49-16,4-3-100 0,-4-7-70 0</inkml:trace>
  <inkml:trace contextRef="#ctx0" brushRef="#br0" timeOffset="584966.3961">30834 17165 539 0,'0'0'0'0,"0"0"105"0,0 0-27 0,0 0-16 0,0 0 2 0,0 0-9 0,0 0 2 16,0 0-3-16,0 0-10 0,201-1-11 15,-180 4-14-15,-3-2-14 16,0 0-4-16,-5 2-2 0,-3-1 1 15,0 1 0-15,-5 1-5 0,1 1-10 16,-3 0-25-16,-3 1-62 0,0-1-21 16,-6-1-40-16,-10 2-24 0,0-2-19 15,-7-1-16-15</inkml:trace>
  <inkml:trace contextRef="#ctx0" brushRef="#br0" timeOffset="585162.9374">30845 17333 485 0,'0'0'0'0,"0"0"241"0,0 0-113 0,0 0-27 0,0 0-11 0,0 0-4 0,0 0-31 0,0 0-31 0,0 0-17 0,282 23-4 0,-250-17-6 0,-6-3-60 0,-6 3-14 0,-7 0-47 0,-6-4-23 0,-5 0-17 0,-2 3 30 0,-2-5-63 0,-5-3-100 0</inkml:trace>
  <inkml:trace contextRef="#ctx0" brushRef="#br0" timeOffset="585470.7092">31231 17066 536 0,'0'0'0'0,"0"0"102"0,0 0 26 0,0 0-52 0,0 0-6 0,0 0 2 0,0 0-12 0,0 0-19 0,0 0-16 0,221 71-12 0,-184-57 0 16,-3 2-6-16,-10-3-5 0,-2 4-1 16,-14-2-1-16,-7 2 0 0,-3-1 0 15,-15 1 9-15,0 2 8 0,-6-2-10 16,-4-2-2-16,1 1-3 15,4-4-1-15,4 2-1 0,3-2 0 16,5 0-57-16,-2-4-45 16,-1 1-30-16,-4-1-69 0,-7-7-257 0</inkml:trace>
  <inkml:trace contextRef="#ctx0" brushRef="#br0" timeOffset="587846.6381">32051 17177 309 0,'0'0'0'0,"0"0"27"0,0 0 0 15,0 0 36-15,0 0-33 16,0 0-15-16,0 0-5 0,0 0-2 16,2 52 7-16,-1-35 15 0,-1 1-3 15,0 2 4-15,0 5 7 0,1 4-8 16,1 4-14-16,3-2-2 0,-4-4-5 16,1-4-2-16,0 4 2 15,-2-7-2-15,4 4-3 0,-1-3-2 16,0-5-2-16,3 3 0 0,-5-6 2 15,0-3-1-15,1-1-2 47,-2-3-40-47,0 4-31 0,0-8-27 0,0 0-45 0,-2-2 12 0,-1-1-79 0</inkml:trace>
  <inkml:trace contextRef="#ctx0" brushRef="#br0" timeOffset="588118.0619">31913 17109 617 0,'0'0'0'0,"0"0"70"0,0 0 2 0,0 0 8 0,0 0-22 16,0 0-30-16,0 0-6 0,0 0-6 15,0 0 1-15,241-34-10 0,-218 36-5 16,-2 4-1-16,4 2-2 0,-7-2-21 16,7 1-4-16,-9-1-20 15,3 4-36-15,-4-1-27 0,1-1-3 16,-2 3-37-16,-3-8 20 0,-3 5-26 16</inkml:trace>
  <inkml:trace contextRef="#ctx0" brushRef="#br0" timeOffset="588598.5852">32381 17230 376 0,'0'0'0'0,"0"0"39"0,0 0 16 0,0 0-18 0,0 0-11 15,0 0 5-15,0 0 9 0,0 0 24 16,0 0-26-16,-19 94-1 0,16-77 12 16,-2-2-13-16,1 2-10 0,1-3-13 15,1 1-6-15,2 0-2 16,0-1 2-16,0 0-2 0,0 0-5 16,0-8 0-16,2-4 5 0,1 0-4 15,4-2 0-15,-2 0 4 16,1-1-1-16,-1-6 3 0,2-2 11 15,0 1-5-15,-1-5-3 0,-1 2-6 16,4 2 0-16,3-2-3 0,-1 3-1 16,0-1 0-16,-5-1 3 0,-2-1-1 15,-3 4 1-15,-1-2 3 47,0 4-1-47,0 1 2 0,-1 3 12 16,1 1 0-16,-2 10-15 0,1 6-4 0,1 2 0 0,-1 2 0 0,1-2 0 0,6 1 9 15,2 2-3-15,2-6 1 0,1 4-3 0,-3-6 0 16,6 3-2-16,-4 0 1 0,-4-10-3 31,1-1 0-31,-3-3 0 0,1-2-90 0,4 0-105 0,-2 0-63 0,-3-8-46 16</inkml:trace>
  <inkml:trace contextRef="#ctx0" brushRef="#br0" timeOffset="589013.9295">32677 17338 538 0,'0'0'0'0,"0"0"28"0,0 0 33 0,0 0 1 0,0 0-29 0,0 0-6 0,0 0-10 0,0 0 1 0,-5 161-3 0,5-152-11 0,0-3-2 16,0-3-1-16,0-3 1 0,-4 0 0 0,2 0 4 15,-1-5 1-15,2-5-14 16,1-3-11-16,0-2 7 0,6 1 6 16,4 4 4-16,4 1 2 0,-3 1 37 15,3 0 16-15,1 5-3 0,-3 0 3 16,0 4-19-16,-3 14-30 0,-3 1 1 15,-1 2-2-15,-1-1-1 47,-2 1-2-47,-1-1-1 0,3-1 0 0,1-6-54 16,-5-5-11-16,4-1-10 0,0-1-54 31,-2-1-118-31,-1-2-160 16</inkml:trace>
  <inkml:trace contextRef="#ctx0" brushRef="#br0" timeOffset="589322.3992">32970 17004 571 0,'0'0'0'0,"0"0"85"0,0 0 26 16,0 0-32-16,0 0-25 0,0 0-14 16,0 0-4-16,0 0-9 0,0 0-11 15,5 279-2-15,-5-242 8 0,-3 2-10 16,3-6-3-16,0 5-5 0,0-7-1 16,0-2-2-16,3 1 0 15,-2-5 2-15,2-4-2 0,-1-6 0 16,0-4 1-16,-1-4-4 0,-1-7-34 15,2 0-1-15,-1-12-5 0,2 0-47 16,0 3-63-16,-1-10-71 0,-2 3-109 16</inkml:trace>
  <inkml:trace contextRef="#ctx0" brushRef="#br0" timeOffset="589528.1652">32867 16934 659 0,'0'0'0'0,"0"0"107"0,0 0 38 0,0 0-70 0,0 0-48 0,0 0-21 0,0 0-3 0,0 0-6 0,283 47-58 0,-262-33-9 0,-5 0-66 0,-5 4-159 16,-7-3-2-16</inkml:trace>
  <inkml:trace contextRef="#ctx0" brushRef="#br0" timeOffset="589864.396">33227 17287 577 0,'0'0'0'0,"0"0"46"0,0 0 21 0,0 0 30 0,0 0-58 0,0 0-32 0,0 0-1 0,0 0 11 0,0 0 29 0,-14 13-3 0,8-7-6 0,-1 4 1 0,-7 3-18 15,0 2-12-15,-1 2-6 0,-1-4 0 16,3 3-2-16,4-4 0 0,6 1 0 16,3-4-18-16,0-2-4 15,9 3 2-15,0-6 0 0,1-2 1 16,3-2 10-16,-1-7 7 0,4 0 1 15,-3 1 2-15,1-1 2 0,-6 5 19 16,-2 3-4-16,-3 7-20 0,-2 5 4 63,1 3 4-63,-2-4-6 0,0 6 0 0,0 0-51 0,3-5-25 0,-2-3-63 0,1-6-34 0,0-4-110 0</inkml:trace>
  <inkml:trace contextRef="#ctx0" brushRef="#br0" timeOffset="590223.5314">33329 17502 673 0,'0'0'0'0,"0"0"55"0,0 0-32 16,0 0-7-16,0 0-11 0,0 0-2 15,0 0-2-15,0 0 1 0,0 0-2 16,-58 307 0-16,50-278 5 16,-3-5 11-16,-4-5-4 0,-2-2-7 15,-5-6 1-15,-3 2-4 0,0-4-4 16,-2-1-21-16,5-2 6 0,4-2-19 15,7-4-4-15,7 0-17 0,4-8-51 16,5-8-3-16,7-11 91 0,5-9 40 16,6-9 11-16,4-4 4 0,5 1 23 47,5 3 13-47,-1-3 31 0,1 7 5 46,-3 2-12-46,-4 7-5 0,-4 18-15 0,-10-1-36 0,-5 15-29 16,-5 7-10 0,-6 11 0-16,-8 2 0 0,-6 10 6 0,-7 0-6 0,-2-1 0 0,0 3-71 0,1-10 18 0,4 2-29 15,1-4-63-15,2-9-89 0,-4-9-164 16</inkml:trace>
  <inkml:trace contextRef="#ctx0" brushRef="#br0" timeOffset="590539.428">32981 16743 564 0,'0'0'0'0,"0"0"15"0,0 0 23 15,0 0 20-15,0 0-44 16,0 0-4-16,0 0 26 0,0 0 25 16,0 0-11-16,-214 646-15 15,182-555-13-15,7-3-3 0,-1-5-7 16,6-4-6-16,0-7-11 0,0-6-49 0,2-11 27 16,-3-11 13 30,5 0-16-46,1-10-20 0,-4 0-58 0,2-9-119 0,0-8-119 0</inkml:trace>
  <inkml:trace contextRef="#ctx0" brushRef="#br0" timeOffset="597567.5055">1679 14879 267 0,'0'0'0'0,"0"0"15"15,0 0-7-15,0 0 25 0,0 0-16 16,0 0 1-16,0 0 18 0,0 0 6 16,-11-13 21-16,9 12-1 15,-1-3-18-15,2 2 4 0,-1 1 8 16,-1-1-20-16,-3 1-5 0,1 1-6 15,-5 0-2-15,6 0-5 0,2 0-6 16,-5 0-6-16,0 0 1 0,-1 0 1 16,-3-3 0-16,-3 3 2 0,0-3 1 15,-2 1-4-15,-2 2-6 16,2 0 0-16,-3 0-1 0,0-6 0 16,-2 1 1-16,1-1 0 0,0 0 1 15,5 4-2-15,0 0 0 31,4 0 14-31,-4-1-3 0,4 2 0 16,4 1-5-16,-3-2-4 0,4 2-1 16,-1 0-1-16,1 0 0 0,1-1 0 15,0 1 0-15,3-2 0 0,-3 2 0 0,3-1 0 16,0 0-6-16,-2-2 7 0,-1 0 0 0,0-1-1 0,0 0 0 62,0 2 0-62,2 0 0 0,-2 0 1 0,1 1-1 0,3-1 0 0,1 1-87 0,0 0-36 0,1-5-105 0,2 1-97 0</inkml:trace>
  <inkml:trace contextRef="#ctx0" brushRef="#br0" timeOffset="598290.4372">330 14135 507 0,'0'0'0'0,"0"0"22"16,0 0 26-16,0 0-15 0,0 0-19 15,0 0-12-15,0 0-1 0,0 0 2 16,0 0 4-16,16 61-2 0,-4-35 4 15,-2 7 11-15,-2 3-2 16,-4 0 6-16,5 1 0 0,-4-4-2 16,2 0-5-16,1-5 0 0,-3-3-12 15,5-6-2-15,-1-6 1 0,0-5-2 16,-1-3 0-16,-2 2 1 0,-3-5-2 16,-2-2-1-16,1 0 0 15,-2 0-54-15,3 0 5 0,-3-1-15 16,0-1-8-16,-4-4-124 0,-1 2-20 15</inkml:trace>
  <inkml:trace contextRef="#ctx0" brushRef="#br0" timeOffset="599048.8867">86 14159 642 0,'0'0'0'0,"0"0"0"0,0 0 4 0,0 0 38 15,0 0-2 1,0 0 19-16,0 0-10 0,0 0-18 0,0 0-7 0,163-4 1 16,-125 6-3-16,4-2-7 15,-1 0-6-15,2 0-4 0,0 0-1 16,-6-3-2-16,-2 0-2 0,-3-1 0 15,-1 0-11-15,-4 0-15 0,-3-1-10 16,-2 2-4-16,-4-1-3 0,-5-1-7 31,-5 2 13-31,-5 2 6 0,-2 1-3 0,-1 0 0 0,0 0 7 16,-3 4 21-16,-5 1 7 0,2-1-1 16,0 2 0-16,2-2 6 0,2 2 3 15,0-1-3-15,1-2-2 0,1 4 1 16,0-3 15-16,-1 4 5 15,0 3-4-15,-2-1-2 0,-3 9-2 16,1 0-2 47,-2 5-6-63,2-1-5 0,-1 0 1 0,2 0 1 0,2-3-3 0,2-4-2 31,0-3 1-31,0-5-2 0,4-5 0 0,0 4 9 15,2-3 2-15,1-4 2 0,0 2 0 0,2-2-4 0,1 0-2 0,2-1-3 0,-1-4 1 16,-1-3 0-16,1 3-1 0,-2-3 4 94,-1 1-5-94,0-2 2 0,0-4-2 0,-2 4-2 0,2-2 0 15,-3 2 0-15,3 0 0 16,-5 1-1-16,-2 6 0 0,-1 0 0 0,0 2 15 0,0 3 4 0,0 6-10 0,-3 4-6 0,-1 0 1 31,2 3-3-31,2-4-1 0,0-2 0 0,2 1 1 0,3-8-1 16,1-2 0-16,0-1 6 0,4-4-3 0,2-7 1 16,3 4-2-16,-1-3-4 0,-3 3-8 0,-1 2-26 0,-3 2-39 0,-2 3-37 0,-3 0-29 0,-1 0-95 0,-1 0-13 62</inkml:trace>
  <inkml:trace contextRef="#ctx0" brushRef="#br0" timeOffset="600042.9832">924 14219 475 0,'0'0'0'0,"0"0"16"0,0 0 17 0,0 0 30 0,0 0-36 0,0 0-3 16,0 0 1-16,0 0-3 0,-16 9-9 15,16-9-7-15,0 2 0 0,0 1-1 16,0-2 8-16,0 2 8 0,0-1 5 15,0-2-1-15,0 2-6 0,0 0-5 16,0 1 0-16,-1-2-5 16,1 2-5-16,0-3-3 0,0 0 1 15,0 0 0-15,0 0 0 0,0 0 3 16,0 2 3-16,0-2 5 0,0 0-3 16,0 0-6-16,0 3-4 15,0 1 0-15,0 2 7 0,0 1-2 16,0 1 1-16,3 2 0 0,-1-3-2 15,0 3 1-15,3-2-3 0,-3 4 0 16,-1-2 2-16,0 2 4 0,0 3 2 16,-1-2 2-16,0-1-4 15,0 1-3-15,0 1-2 0,0-3-1 16,0-1 2 0,0-2 0-16,0-1-1 0,-1-1-3 0,1-3 0 0,0 0 4 15,0-3-4 1,1 0 0-16,-1 0 4 0,0 0 0 0,0 0 4 0,3 0 0 15,-3 0-2-15,0-5-2 16,0 2-1-16,-3-1 0 0,3 1 2 16,0-3 2-16,0 0-3 0,0 1-1 15,0-5-1-15,0 4-3 16,0-3 2-16,3-1 0 16,-1 0-1-16,-2 3 0 0,1 1 0 0,-1-2 1 31,0 6-1-31,0-1 5 0,0 0 0 0,0 0 3 0,-1-2 0 0,-1 1-3 15,2-2-1-15,-3-1-2 0,3 0-1 63,-1-4 0-63,1 1 0 0,0-1-1 0,2-1 0 0,2-4 3 0,-2 0-4 31,1-1 2-31,-1-1 1 0,4 4-2 16,-5 2 0-16,-1-3 7 0,1 7-5 0,0-5 1 0,0 4 2 0,3 1 1 0,-3-1 0 0,1 3-2 15,0-1-3-15,-1-1 0 0,1-1 0 0,4 5-2 0,-3-5 2 32,1 3-1-32,1 2 0 0,-5 0-1 0,2 2 1 0,-1 2 0 0,-1 0-1 15,0-2 1-15,0 2 0 0,0 0-3 16,0 0 3-16,0 0-10 0,0 6 11 16,1 0 1-16,4 3-2 15,-1 4 0-15,-1 3 1 16,4 4-1-1,-2 3 0-15,1 2 1 0,-1-1-1 0,0 2 0 0,-2-2 2 0,0 0-3 32,0-2 2-32,1-2 0 0,-1-1-1 0,2 0 0 15,-2-4 1-15,0-3-2 0,-2-2 2 63,-1-2-1-63,3-3 0 0,-3-2 0 0,0-2 1 0,0-1-1 0,1 2-1 0,1-2 1 0,0-2 8 0,1-3-3 0,2-5 0 0,-1 0-2 31,3-3-2-31,-2-3 3 16,2-3-1-16,1-3 2 15,1-3 1 1,0 0 1-16,4-5-1 0,-4 0 1 0,0-1 0 0,3 0-2 0,-3 6-3 0,-2 1-1 0,1 7 0 0,-5 6 0 16,1 5 0-16,-2 5-1 0,-1 0 0 0,0 1-122 15,-1 7-52-15,0 5 3 31,-4 1-199-31</inkml:trace>
  <inkml:trace contextRef="#ctx0" brushRef="#br0" timeOffset="600589.1897">537 14814 405 0,'0'0'0'0,"0"0"60"0,0 0 39 15,0 0-6-15,0 0-26 16,0 0-18-16,0 0-21 0,0 0-16 16,0 0 3-16,-1 26-4 0,1-5-4 15,0 3-4-15,0 3-2 0,0-1 0 16,0 1 2-16,0-1-3 0,0-2 0 16,1-2 0-16,-1-1 2 15,1-5-2-15,-1-3 0 0,2-3 2 16,-1-5-1-16,2-1 0 0,-1-4-2 15,1 2 2-15,-1-2 4 0,3 0-3 16,-2-2-4-16,-1-4-36 0,-1-1-56 16,-1 0-89-16,-4-7-128 15</inkml:trace>
  <inkml:trace contextRef="#ctx0" brushRef="#br0" timeOffset="601126.107">405 14847 542 0,'0'0'0'0,"0"0"45"0,0 0 43 0,0 0-10 0,0 0-12 0,0 0-18 0,0 0-6 0,0 0-17 0,0 0-8 0,245-49-10 0,-222 49-5 0,-4 3-1 0,-3 3-2 0,-4 1 2 0,-1-1-1 0,-3-2-6 0,-3 2-16 0,0-3-1 0,-2-2 4 15,-2 4 8-15,0-3-3 0,1 3-3 16,-2-2 13-16,0 0-1 0,-2 4 10 16,-3 2 12-16,-2 3-7 0,0 1 4 15,-1 1 2-15,-1-3-8 16,1 2-4-16,3-1-3 0,1-1 0 16,1-1-1-16,1 1 0 31,2-3 2-31,0 3-2 0,0-3 0 0,0-2 0 0,0 2 0 0,1-3 3 0,1 1-2 15,2-1-1-15,-2-4 0 16,1-1 7-16,-1 0-4 0,4-4 3 47,-1-4-2-47,4-2 0 0,0-1 0 0,-1 1-6 0,-3 3 4 0,1 3 0 16,-2 4-3-16,-2 1-5 0,4 7 12 31,-1 4 1-31,3 3-4 0,2-1-3 0,-4-4 0 0,3 3 3 0,0-6-3 0,-2 0 0 15,2-5 3 1,-1-2-4-16,-1-4-15 0,-2-5-37 0,-2-1-20 0,1-1-61 16,-2-2-134-16,-1 2-60 0</inkml:trace>
  <inkml:trace contextRef="#ctx0" brushRef="#br0" timeOffset="601572.0647">882 14929 254 0,'0'0'0'16,"0"0"15"-16,0 0 97 0,0 0 15 0,0 0-43 0,0 0-32 16,0 0-10-16,0 0 27 0,0 0-33 15,5 48-5-15,-4-28 6 0,1 3-5 16,1 2-8-16,-1 1-4 0,2 2-13 16,-3 0-4-16,-1 3-1 15,0-2 1-15,0-1-2 0,-1-2-1 16,-2-2 0-16,0-3 3 0,-1 1-4 15,-1-5 2-15,-2-1-1 0,0 1 0 16,-1-6-11-16,1 0 4 0,0-3 3 16,2-3 4-16,3-2 0 0,0-3 0 62,2 0 0-62,-1-6 8 0,0-2-8 0,1-8 0 0,0-4 5 0,1-5-4 0,4-7 5 31,5-3 0-31,0-4-3 0,1-3 1 0,1-1-4 32,-1 3 0-32,-1 4 6 15,2 5 8-15,-6 5 7 0,2 12 2 0,-3 3 11 0,0 4 3 0,-1 7-17 0,4 0-14 0,1 0-5 0,1 1 6 16,-2 8-5-16,0 2-1 0,0 5 4 0,-3-2 3 0,-3 5 0 0,-2 0 0 47,-1-1 2-47,-3 1-6 0,-4 1 0 15,-2-2-1-15,-4 0-4 0,1-3-36 0,1-4-32 0,2-5-47 0,2-6 15 32,3 0-44-32,-4-9-199 0</inkml:trace>
  <inkml:trace contextRef="#ctx0" brushRef="#br0" timeOffset="603057.186">145 14089 386 0,'0'0'0'0,"0"0"63"16,0 0 29-16,0 0-51 0,0 0-25 15,0 0-7-15,0 0 5 16,0 0 11-16,0 0 1 0,-13 16-5 16,13 6 7-16,4 5 2 0,-2 8-14 15,-2 9-10-15,0 0-1 0,0 6-1 16,0 3 3-16,2 1 7 0,7 9 3 16,-2-1-8-16,8 4-6 15,-1-1 1 48,-2-3-2-63,0-2-1 0,1-4 1 0,1-4-1 0,2-1-1 0,-2-4 0 0,-3 1 2 0,-2-1-2 15,-6 0 0-15,-1-2 2 0,-2-2-2 16,0-2 0-16,0-5 0 0,5-3 0 0,2-4-1 0,3-6 1 0,3-2 0 31,1-2-4-31,1-7-5 0,-2-1 5 0,5-7 3 0,-2-2 2 0,1-2 2 16,0 1 0-16,3 2 4 0,-1 2 1 0,0 1 4 15,3-1 4-15,-1 0-7 16,3-1-2 31,5-3-4-47,-1-1 0 31,2 0 0-31,0-5 4 16,0 0 2-16,0-4 5 0,-1 1-5 0,-1 1 2 0,-3 0 3 0,-4 4-3 0,-1 0-5 0,-5 3 5 15,0 0 6-15,1 0-3 63,-1 0-8-63,-2-1-2 0,5-5-2 0,-6-1 1 0,0-1 0 0,-2-1-1 31,0 1 0-15,-3 0-1-16,2 0 0 0,-2 2 0 0,-5 3 0 0,1 0 0 0,-2 1 5 0,-1 2 1 0,4-2 0 0,-3 2 2 0,3-4-2 0,4 0-3 0,-4-5 1 0,4 0-1 15,-1-1-2-15,1-2 0 0,-2 0 0 16,-4-1 0-16,1-3 1 0,-3 0 0 0,2 0 0 0,-2 1 3 0,0 1 1 0,2 0 0 0,-2-1 3 0,2-2 0 0,-1 1-6 0,2-3-1 16,1-1-2-1,4-2-2-15,-1-5 2 0,-2 0-1 0,5-3 0 47,-2-4 0-47,-2-1 1 0,4 3-1 0,1 0 0 0,-2 5 12 0,-2 0 1 0,-3 4-5 0,-1 3-2 0,1-2-2 16,-2 1 3-16,-1-3-3 0,0 1-2 15,1-7 1-15,0 0-2 0,4-5-2 32,-3 2 2-32,3-2-1 0,1-2 0 0,-2 1 0 0,2 1 1 62,0 3-1-62,-4 4 0 0,1 3 15 0,-4 6-1 0,0-2 1 0,0 2-7 0,0 0-5 0,0-1 0 0,0 1-3 0,0-3 0 31,-2-1 0-31,2 0 0 0,-1-1 0 0,0 0-9 16,0-1 4-16,1 1-1 0,0 1 3 16,0 4 2-16,1 7-1 0,-1-1 4 0,0 3-1 0,0 1-1 0,0 0 0 15,0 2 2 32,0-3-3-47,-2 1 2 31,1-3-1-31,1 1 0 16,-2-5-1-16,2 2 1 0,-4-2 0 0,2-2-1 0,0 5 0 0,-3-3-10 0,2-1 4 0,-1 4 2 16,0 0 0-16,1 3 3 0,-1-1-1 15,-3 2-3-15,2 2 2 0,-2-3-5 0,3 4-5 0,0-3 3 63,-1 0-1-63,-1 0 1 0,-1-1 9 0,-3 2 0 0,0-1 2 15,0 2 0 1,-3 1 0 0,1 1-6-16,-4 0 2 0,-3 5-2 0,-4 2-11 0,-4 2 12 0,-1 2 3 15,-4 1 0-15,-4 3 4 0,-4 0-2 0,-8 5 0 0,-6-2-1 16,-9 1 1-16,-6 3 0 0,-7-2 0 0,-4 0 1 0,1-2-1 0,1-1 0 0,7-2 1 0,9-2-1 62,15-4-2-62,18 1 2 0,10-4-107 0,16 1 8 0,3-2-25 0,11-2-286 0</inkml:trace>
  <inkml:trace contextRef="#ctx0" brushRef="#br0" timeOffset="604503.3657">32063 14333 512 0,'0'0'0'16,"0"0"86"-16,0 0 8 0,0 0-18 15,0 0-32-15,0 0-10 16,0 0 11-16,0 0-5 0,114-19-7 16,-99 19-6-16,3 1-10 0,-2 0-8 15,6 1-3-15,-1 0-2 0,2-1-2 16,-2 0-2-16,0 1 0 0,-1 1 2 15,-6-2-2-15,3 2 0 16,-1-1 0-16,1-1 0 0,-1 2 0 16,-3-3 0-16,2 0-52 0,-6-1-20 15,0-2-43-15,-3 0-88 0,-3 0-63 47</inkml:trace>
  <inkml:trace contextRef="#ctx0" brushRef="#br0" timeOffset="605154.4734">32687 13820 310 0,'0'0'0'0,"0"0"116"0,0 0-35 16,0 0-20-16,0 0-26 0,0 0-13 16,0 0-7-16,0 0 1 0,-9 13-2 15,7 1 0-15,2 3 3 0,0 2 3 16,0 3-1-16,0 5 0 0,0-1-6 16,-2 2 0-16,2-2 0 15,0 2-4-15,0-2-3 0,0 1 3 16,0-2-3-16,1-4-2 0,3 0 8 15,2-4-5-15,2-3-3 0,-1-2-1 79,-2-4-2-79,1-1-1 0,-1-5 0 31,-2-1 0-31,-1-1-9 0,0 0-25 0,-2-1-4 0,0-5-28 0,0-6-51 0,-4-4-23 0,1-4-68 0</inkml:trace>
  <inkml:trace contextRef="#ctx0" brushRef="#br0" timeOffset="605376.7771">32433 13859 643 0,'0'0'0'0,"0"0"147"0,0 0-63 0,0 0-15 0,0 0-35 0,0 0-24 0,0 0-7 0,0 0-2 0,0 0 3 0,336 27-4 0,-308-27 0 0,-7 0 0 0,-2 0-89 0,-7 0 4 0,-3-2-9 0,-1 1-4 16,-2-2-3-16,2 3-2 0,0 0-14 16,0 0 23-16,2 0-6 0</inkml:trace>
  <inkml:trace contextRef="#ctx0" brushRef="#br0" timeOffset="606129.2753">32935 13983 249 0,'0'0'0'0,"0"0"80"0,0 0-9 0,0 0 12 0,0 0-11 0,0 0-29 0,0 0-6 0,0 0-6 0,0 0-16 0,-15 119-6 0,11-112 3 0,2 0 5 0,0-1-1 0,0 2-3 0,2-1-1 0,0 0 10 0,0-2 3 16,3 3-7-16,2-1-2 0,2-5-5 15,-1 1 1-15,-1-3 5 16,5-3 18-16,-3-3-12 0,3-3-12 16,2-1-5-16,-4 2-5 0,1-4 1 15,1-1 0-15,-1 2-2 0,-2 0 0 16,-5 8 0-16,-1 1 4 15,-1 2 3-15,0 2 13 0,-3 8-10 16,1 0-4-16,1 8-1 16,0-3 0-16,1 0-2 0,0-1 1 62,7-5-2-62,3 0 0 16,1-5 0-16,3-2-1 0,1-2 3 0,-2-9-3 0,2 0-2 31,-3-4-11-31,0 1-18 0,-1-1-6 0,-5-2 7 0,-1 5-2 0,0-1 14 0,1 3 5 16,-2 2-5-16,0 1 1 0,0 3-9 0,0 2 4 0,2 0 4 0,-3 0 8 15,1 2 8-15,1 3 1 0,0-1 0 0,1 2 0 0,-2 3 0 0,-2 0 32 78,0-2 12-78,1 2-5 0,-3-3-5 0,0 0-3 0,0 1-11 0,0-4-5 0,0 0-6 0,1-3-5 0,-1 0-3 0,1-1 1 0,2-4-2 0,1-4 0 16,3-1 1-16,0-3-1 0,3-4 0 0,7-2 0 0,1 1-3 16,0 3 6-16,3 4 12 15,-4 5 10-15,-3 5-6 16,-5 1-11-16,-2 3 4 16,-2 8 0-16,-5 5 5 0,0 3-5 0,-4 0-7 78,0 1-2-78,0-2 1 0,0-4-6 0,4-1-13 0,0-3-23 15,0-2-15-15,4 0-8 0,-2-4 0 0,3 3-11 16,0-1 8-16,-4-1 23 0,0 3 1 0,-1 1-45 0,-2 3-68 0,-8-3-74 0</inkml:trace>
  <inkml:trace contextRef="#ctx0" brushRef="#br0" timeOffset="606554.3369">32884 14523 462 0,'0'0'0'0,"0"0"103"0,0 0-21 15,0 0-5-15,0 0-35 0,0 0-25 16,0 0-8-16,0 0 20 15,0 0 8-15,-23 60 0 0,20-29-17 16,3-4-3-16,0 2-1 0,0 0-6 16,3-1-7-16,0-1 1 0,-2-1-1 15,0-2-4-15,-1-4 2 0,0-3 0 16,0-4 1-16,0-4-2 0,-1 0 0 16,-1-2 1-16,1-1-14 15,1-3-7-15,0-3-10 0,-1 0-27 16,-2 0 14-16,0-3-18 0,-1-3-17 15,0-7 18-15,1 3-46 0,-2-5-147 16</inkml:trace>
  <inkml:trace contextRef="#ctx0" brushRef="#br0" timeOffset="607417.4626">32746 14548 475 0,'0'0'0'0,"0"0"197"0,0 0-91 0,0 0-6 0,0 0-43 0,0 0-45 0,0 0-8 0,0 0-3 0,230 38-2 0,-215-27-12 0,-2-2-8 0,-1 1-13 0,-3 1-29 0,2-3-37 0,-4 1 27 0,0-5 2 0,-1 2 6 0,0-1 31 0,-2 0 21 0,-2-1 16 0,0 0 6 0,-1 3 26 0,-1 0 18 16,0 2-4-16,0-2-1 16,-1 3 11-16,-2-3-11 0,1 3-19 0,-4-2-12 15,0 2-11-15,-1-5-4 16,3 2 0-16,0 0-2 0,1-2 0 16,1 4 8-16,0 0 17 31,-3-3-6-31,5 0-4 0,0 0-9 0,6-5 0 0,4-1 10 0,-2 0 1 0,0-4-8 15,2-2-1 1,-2 1-4-16,-2 1 7 0,0 4 6 31,0 0-11-15,-3 2-7-16,0 8 2 0,0 1 5 0,0 2-5 0,1 1 0 0,1-1-1 16,1-6 0-16,2-4-15 0,3 0 6 0,0-3-3 0,5-6 3 15,-4-1 0 16,1-2 0-15,0 2 0 15,-1-2 8-31,-4 0-1 0,-1 5 2 0,-3 4 0 0,-2 0 0 16,-1 8 0-16,-1 7 38 0,0 3-25 0,0 4-9 16,0 5-2-16,-2-2-1 0,0 5 0 0,-3 1 1 0,2-3 0 0,0 1 3 78,2-2 0-78,-2 1-3 0,-1-3 0 0,-3-1 2 0,1-2-1 15,0-4 0-15,-1-1-1 0,-1-6-1 0,0-3-1 16,-1-2 0-16,1-6 0 0,0 0-2 0,3 0 2 0,-2-10 0 31,3-7-11-31,1-6 4 16,3-9-2-16,0-4-4 0,4-8 5 0,2-3 2 0,5 2 5 62,7-4 2-62,6 2 13 0,2 2 15 0,4 4 6 0,-4 8 14 0,1 6 9 0,-4 9-15 0,-6 8-20 0,-3 7-13 0,-6 3-6 16,-5 8-6-16,2 9-1 16,-5 6 6-16,0 3 15 0,-6 6-15 0,-1 0 3 0,-4 3-6 0,-1-3 0 31,-1-3 4-31,1-5-4 15,0-3 0-15,1-4-29 0,3-6-23 0,-3-2-36 0,5-4-3 0,-2-5-11 0,3 0-68 0,-3-9-30 0,-3-4-132 0</inkml:trace>
  <inkml:trace contextRef="#ctx0" brushRef="#br0" timeOffset="608553.0894">32575 13533 424 0,'0'0'0'0,"0"0"7"15,0 0 44-15,0 0 23 0,0 0-17 16,0 0-26-16,0 0-8 0,0 0 1 15,0 0 6-15,-89 286-8 0,81-215 2 16,1 3-3-16,0 5-10 0,1 0-6 16,-1 0-3-16,-1-4-1 15,-3-4-1-15,1 0 0 47,-5 0 1-47,1-1-1 0,0 1-37 16,2-3 19-16,3-4 7 0,7-4-2 0,1-5-13 0,1 1-2 31,0-3 7-31,0-4 12 0,7-4 6 0,2-7 2 0,5-5 0 0,0-7 0 0,5-4 2 16,0-6 8-16,5-4-4 15,1-3-2-15,4-4 18 0,8 0 23 0,2-4-4 0,4-1 4 0,2 0-3 0,3-1-15 16,1-2-4 0,1 3-1-16,-3 0-12 0,-1 0-2 0,1 0 6 15,1 0 4 32,0 0-4-47,0 0-2 0,-1-2-3 31,-2 1-7-31,-2-2-1 0,-5 3 0 0,-6 0 2 16,-3 4-4-16,-7 4 3 16,-4 3-1-16,-1-1 0 0,-2 2 0 0,-3-1 5 0,0-3-6 0,-3-1 2 31,-4-3 0-31,-1-4-2 0,0 0 2 0,-1 0 0 0,-1 0-1 0,1 0 3 0,1 0-1 0,-1 0-3 0,0-1 2 0,1-2 0 0,-3 0-1 0,-1-1 0 0,1 1 3 47,-1-4-4-47,1-1-1 0,0-5-3 0,-1 0-9 0,0-7 1 0,0-3-4 0,-2-4 5 31,-1-1-14-15,-1-6-10-16,0 0 19 0,3-2 17 0,0-1 0 0,1-1-2 15,0-3 3-15,0-1 0 0,0 0 4 0,0-5-3 0,0 3-1 16,0-6 0 31,4-3 1-47,3-2-3 0,-1-3 0 15,-3 0 2-15,-3 7-2 0,0 3 2 0,-5 3-1 0,-3 4 0 0,2 2-13 16,-2 0 8-16,-2 2 3 0,5 2 1 0,0 2 2 16,0 2-1-16,3 0-2 0,-2 0 4 0,1 1-1 0,0-3-1 0,1 0 0 0,1-1 3 31,-2 1 2-31,2 1 6 0,0 3-3 0,0 4-3 0,-1 3-2 15,0 5-2-15,2 0-1 63,-5 7 0-63,2-1 16 0,0 4-2 0,-3 2-4 0,0 1-2 0,1 2 5 0,-5-3 1 0,-6 3-11 31,0 2-1-31,-8 0 5 0,-2 0 8 16,-4 0 5-16,-2 0-5 0,-5 0-4 0,-2 0-6 0,-4-1-2 0,-6-2-2 0,-5 1 0 0,-8 1-1 0,-3 1 0 15,-2 0-26-15,-5 0-59 16,4 0-88-16,-7-2-355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1T00:05:14.6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3054 2051 461 0,'0'0'0'0,"0"0"-2"15,0 0 39-15,0 0 0 0,0 0-14 16,0 0 8-16,0 0-9 0,0 0-7 15,0 0 0-15,11 12 7 16,-11-4 12-16,0 3 0 0,0 5-12 16,-2 6-1-16,-2 2 5 0,-1 5-11 15,-1 2-4-15,1 3-4 0,-2 2-6 16,0 3 1-16,-1 0 0 16,0 1-1-16,0 1-1 0,1 2 0 15,1 1 1-15,0-1-1 0,0-1 0 16,1 2 2-16,3-2-2 31,-3-1 0-31,2-2-1 16,0 3 1-16,-1 0 1 0,0 3-1 0,2-1 6 0,-3-3 0 0,1 1 0 0,-1-2 0 15,-2-5-3 1,0 0-2-16,1-8-1 0,0 1 0 47,-1-4 1-47,3-1-1 15,-1-3-25-15,-1-8-10 0,2 1-18 0,1-6-13 0,2-2 13 0,-3-3-7 32,4-2-26-32,0 0-31 0,0-10-101 0</inkml:trace>
  <inkml:trace contextRef="#ctx0" brushRef="#br0" timeOffset="413.205">2641 2160 514 0,'0'0'0'0,"0"0"-3"0,0 0 4 16,0 0 71-16,0 0-29 0,0 0-5 16,0 0 19-16,0 0 16 15,0 0-21-15,159-34 11 0,-107 24 5 16,8-2-25-16,8-1-14 0,6-4-5 15,5-2-9-15,2-2-8 16,0 1-5-16,-6 2 2 16,-6 2-3-16,-8 5 0 0,-14-1-2 15,-3 7-58-15,-9 4-52 0,-13 1-69 0,-6 1-177 16</inkml:trace>
  <inkml:trace contextRef="#ctx0" brushRef="#br0" timeOffset="933.3393">2008 1998 687 0,'0'0'0'0,"0"0"-41"16,0 0 41-16,0 0 0 0,0 0 52 15,0 0-33-15,0 0 5 0,0 0 2 16,0 0 4-16,8 119-2 0,-8-91-8 16,0-3-3-16,0-1 6 15,3-4-11-15,0 1-3 0,2-4 0 16,0 0-6-16,1-3-2 0,-1-2 0 15,2 1-1-15,-2-2 0 0,4-3 1 16,0 0-1-16,2-2-28 0,-2-3-9 16,0-3-12-16,1 0-21 0,0 0-19 15,-1-6-14-15,2-5-67 16,0-3-113-16</inkml:trace>
  <inkml:trace contextRef="#ctx0" brushRef="#br0" timeOffset="1090.5739">2263 1928 606 0,'0'0'0'0,"0"0"78"0,0 0-46 15,0 0 12-15,0 0-3 0,0 0-25 16,0 0-2-16,0 0 3 0,0 0-7 16,13 201-4-16,-10-161-4 15,1 2-1-15,0-7-2 0,0 1-44 16,5-2-48-16,1-2-53 0,1-3-147 15</inkml:trace>
  <inkml:trace contextRef="#ctx0" brushRef="#br0" timeOffset="2323.2913">3950 2279 464 0,'0'0'0'16,"0"0"27"-16,0 0 53 0,0 0-18 15,0 0-44-15,0 0-1 0,0 0 1 16,0 0-3-16,0 0 5 16,-38 69 1-16,30-46 3 0,1 5 7 15,0 2-6-15,-1 2-9 0,1 3-7 16,-1 7-1-16,-2-1-5 0,0 4-2 15,0-2 1-15,-2-3-2 0,3-2 0 16,0-1 3-16,0-2-4 31,1 0 1-31,1-3 0 0,3-3 0 0,2-3 0 0,2-4 0 0,1-6 0 16,7-2-3 0,1-7 1-16,3-3 1 0,-2-3-1 15,2-1 3-15,3-2 1 0,-2-3 1 0,4-3 4 0,-1 0 1 16,-2-3 0-16,0-1 1 0,-1-1-4 78,0 1-2-78,-1-1 1 0,2-2-2 0,-1 0 0 0,3-4 0 0,1-2-2 31,2-2 0-31,0-2 0 0,-1-3 2 0,2 0-2 0,-4-1 0 0,2-4 21 0,-3 1-10 0,0-4 1 0,0 0-3 31,-1 1 2-31,-3-3-5 0,-2 3-3 63,-4 0-1-63,3 0-1 0,-1 1 0 0,4 3-2 0,-2 2 2 0,1 4 0 0,-2 2-1 0,1 4 0 31,-3 5 11-31,1 4 8 16,-5 2 6-16,-1 5 0 0,1 0-4 0,0 3-5 0,3 5-12 0,-3 9 5 0,0 6 1 0,-2 10 0 0,2 9-1 0,-2 8-1 0,0 6-1 15,-1 7 1-15,-6-1 5 0,1 4-1 0,1-9 2 0,-1-1-4 79,3-4-6-79,3-8-1 0,0-3-2 0,4-6-1 0,6-4 0 0,7-7 0 0,-2-6 0 0,5-3-35 0,-1-5-11 0,4-3-17 0,3-1-50 0,0-3-20 0,3 0-76 0,-3-3-189 31</inkml:trace>
  <inkml:trace contextRef="#ctx0" brushRef="#br0" timeOffset="3302.079">4833 3132 545 0,'0'0'0'0,"0"0"0"16,0 0 42-16,0 0 19 0,0 0-18 15,0 0-21-15,0 0-5 0,0 0 23 16,0 0-5-16,28-197-15 0,-27 169-7 16,1-2-2-16,3-2 2 15,1-2-2-15,3-4-6 0,-2-1-1 16,1 1 4-16,2-1 0 0,2 1 7 16,1-2 3-16,4 5 3 0,-3 5-1 15,-1 3 0 1,-3 7-2-16,-1 2-4 15,-4 2-4-15,1 6-3 0,-4 1 2 0,-1 2 3 0,0 2 2 16,1 2-7 0,-1 0-6-16,-1 3 0 0,3 0-2 0,-1 0-4 0,2 3 2 15,2 8 4 32,1 8 6-47,1 12-3 0,-1 10 0 0,-2 7-3 0,3 7 1 16,-3-1-1-16,0-1-2 0,-1-4 2 0,-1-2 1 0,1-2-2 0,-1-5 0 15,-2-2 0 1,2-2 2-16,4-3-1 0,-2-3-2 0,2-4 1 0,0-4 0 0,-2-3 0 16,4-2 1-16,-3-5-1 15,3-3 0-15,0-5 0 0,1-4 2 0,1-12 0 16,4-6 1-16,3-11-1 16,1-6 1-16,4-9 6 0,2-8 11 0,0-5 3 62,3-8-5-62,3-5-8 0,3-5-5 0,3-4-3 0,6 1 0 16,1 3-1-1,2 5-2-15,2 4 2 0,-4 12 0 0,-4 9-1 0,-7 8 0 0,-8 10 0 0,-1 3 0 0,-4 0-30 0,-2 8-29 0,4 1-55 0,-2 7-7 16,2 4-26 0,-2 4-131-1,-6 0-124-15</inkml:trace>
  <inkml:trace contextRef="#ctx0" brushRef="#br0" timeOffset="3785.6791">6727 2069 506 0,'0'0'0'0,"0"0"1"0,0 0-1 15,0 0 57-15,0 0-25 16,0 0-13-16,0 0-1 0,0 0 9 16,0 0 0-16,-443 613-16 15,368-521-5-15,-7-1 3 0,-4 4-3 47,0-3 1-31,3-4 2-16,4-7 0 0,8-6-3 31,6-6-3-31,7-8 0 0,8-6-2 0,7-5-2 0,5-10-18 0,8-2-61 0,6-8-97 0,3-5-43 0</inkml:trace>
  <inkml:trace contextRef="#ctx0" brushRef="#br0" timeOffset="4233.0019">7110 2538 365 0,'0'0'0'0,"0"0"-3"16,0 0 5-16,0 0 76 0,0 0-6 16,0 0-24-16,0 0 0 15,0 0-4-15,0 0-5 0,21 77 2 16,-21-43-12-16,0 5-10 0,0 5-5 15,-6 1-6-15,-2 5-2 0,1 1-3 16,-2-1 4-16,-1-4 4 0,1-3 4 16,3-3-5-16,1-2-6 15,1-4-3-15,0 0 0 63,1-3-1-63,0-4 0 0,0-2-13 0,2-6-4 0,1-5-7 0,0-4-10 0,0-3-31 0,1-2-25 31,1-2 12-31,-2-3-27 0,0 0-34 0</inkml:trace>
  <inkml:trace contextRef="#ctx0" brushRef="#br0" timeOffset="4472.2033">6670 2461 714 0,'0'0'0'0,"0"0"23"0,0 0 44 16,0 0 27-16,0 0-42 0,0 0-21 16,0 0 2-16,0 0-4 0,0 0-18 15,445-97-8-15,-382 90-1 0,-4 2-4 16,-4 5-131-16,-6 0 10 15,-1 5-67-15,-6 5-150 0</inkml:trace>
  <inkml:trace contextRef="#ctx0" brushRef="#br0" timeOffset="5220.9179">7688 3191 472 0,'0'0'0'0,"0"0"4"0,0 0 49 0,0 0 61 15,0 0-44-15,0 0-15 0,0 0 8 16,0 0-12-16,0 0 4 0,99-293-6 16,-87 239-7-16,3-1-12 0,2-1-14 15,2-4-10-15,3-3-4 16,0-1-1-16,3 3 0 47,1 3 0-32,-3 7-1-15,2 7 0 0,-3 8 0 0,-2 9 5 0,-1 7 8 0,-7 9 1 0,-3 5 0 0,-3 6-3 32,-2 9-8-32,0 10 8 0,1 15-3 0,-3 11-3 0,1 14-3 0,-2 10-1 0,0 6 0 0,1 0 0 0,1-1 0 31,3-8-1-31,1-4 0 62,0-7 3-62,-3-3-3 0,0-4 0 0,0-3 0 0,0-10 0 0,-2-3-25 32,2-9 6-32,-3-1-15 15,-1-9-14-15,0-6 6 0,0-2-18 0,-1-5-38 16,-7-6-30-16,-1-11-158 0</inkml:trace>
  <inkml:trace contextRef="#ctx0" brushRef="#br0" timeOffset="5265.3378">7907 2686 707 0,'0'0'0'0,"0"0"10"0,0 0 85 0,0 0-30 0,0 0-33 0,0 0-18 0,0 0-6 0,0 0-5 0,292 21-6 0,-251-15-183 0,-8-3-130 0</inkml:trace>
  <inkml:trace contextRef="#ctx0" brushRef="#br0" timeOffset="5849.1366">8615 2383 351 0,'0'0'0'0,"0"0"85"0,0 0 29 16,0 0-19-16,0 0-26 0,0 0 1 15,0 0-23-15,0 0-19 0,0 0-2 16,30 124-8-16,-25-82-7 15,-2 3-7-15,1 1-2 0,-3 2 1 16,-1-2-1-16,1 3 0 0,-1 0 1 16,0-2-2-16,-1 0 0 0,0-3 0 15,-3-10-1-15,0 0 0 0,2-9 0 47,-2-8-2-47,3-2 2 0,0-8 0 0,0-1 0 0,-1-6 3 0,2-1 1 16,-2-11-3-16,0-9 0 15,-5-8-2-15,0-10 2 0,2-7-1 0,0-10 0 0,1 0 0 0,2-4 0 16,2-1 0-16,0-3 1 16,3-1-1-16,4 1 0 15,2 1 7-15,2 4-1 0,7 5 4 47,6 7 2-47,3 6 7 16,4 6 3 15,-1 4-4-31,1 7 0 0,0 7 3 0,-4 4 6 0,7 9-9 0,-1 4-4 16,0 10-1-1,-1 8-2-15,-5 7-9 0,-12 2 4 0,-10 7 6 0,-5 2-4 0,-11 1-3 0,-9 1-1 0,-2-1-2 0,-4-6-1 0,-5 0-2 0,4-5-30 0,-6-1-19 0,-1-1-53 0,2-5-21 16,-3-3-23-16,10-5-122 0,4-11-40 16</inkml:trace>
  <inkml:trace contextRef="#ctx0" brushRef="#br0" timeOffset="6136.104">9366 1882 688 0,'0'0'0'16,"0"0"2"-16,0 0 30 0,0 0-2 16,0 0-11-16,0 0 15 0,0 0 0 15,0 0 2-15,18 120 5 0,-11-67-13 16,-4 5-5-16,1-5 0 16,0-3-11-16,-2-3-9 0,0-9 0 15,-1-4-2-15,4-7 1 0,-1-5-1 16,-3-4-1-16,2-3 0 0,0-5 0 15,0-4-10-15,-3-1-24 0,2-5-21 16,2-5-4-16,1-4-17 0,-1-9-75 16,1-9-40-16,-1-4-24 0</inkml:trace>
  <inkml:trace contextRef="#ctx0" brushRef="#br0" timeOffset="6311.7703">9530 1976 392 0,'0'0'0'0,"0"0"50"0,0 0 46 15,0 0-6-15,0 0-18 0,0 0 0 16,0 0-24-16,0 0-5 0,0 0-14 16,28 134-8-16,-28-85-4 0,0-1 1 15,0-1-12-15,0-3-5 0,0-6-2 16,3-7-41-16,2-2-23 0,3-1-16 16,-3-3-72-16,1-3-124 15</inkml:trace>
  <inkml:trace contextRef="#ctx0" brushRef="#br0" timeOffset="7387.3156">2419 3998 354 0,'0'0'0'15,"0"0"0"-15,0 0-2 0,0 0 41 16,0 0 13-16,0 0 1 15,0 0 16-15,0 0-4 0,0 0-26 16,130 5-6-16,-96 1 1 0,5-1-6 16,4 1-13-16,4-1-7 0,3-2-1 15,4-1 2-15,3 0-2 0,3 1-3 16,5 0-4-16,8-2 0 16,1-1 2-16,7 0-2 31,7 0 18-31,4 0 2 0,6 0 1 0,3 0 5 0,4 0 3 0,6-1 0 0,4-5-1 15,3 2-9-15,5-1-3 32,10 1-9-32,10 1-4 0,4-4-1 47,4 1-1-47,3-3 0 46,0 3 0-46,4-3-1 0,5 3 0 0,4 0 2 0,7 2-2 0,2 0 0 0,1 2 1 0,0-3-1 0,0-1 4 0,3 2 2 32,4-2 1-32,3-1 4 0,-1 1-1 0,1 0-5 0,0 0-3 0,1 2 0 0,1-2-2 0,-1 3 0 0,-6 3 2 0,-5 0-1 0,-5 0-1 0,-5-2 0 15,-2 2 0-15,-8 0 1 0,-5-2-1 16,-10 0 0-16,-6-1 0 0,-5 2 0 0,-9 0-84 0,-3-2 12 78,-7 3-1-78,-9-3-22 0,-6 1-31 16,-9 1-25-16,-11-1-195 15</inkml:trace>
  <inkml:trace contextRef="#ctx0" brushRef="#br0" timeOffset="8177.7798">2777 4445 483 0,'0'0'0'0,"0"0"36"15,0 0 32-15,0 0-45 0,0 0-15 16,0 0 9-16,0 0 17 0,0 0-4 16,0 0-11-16,412 0-3 15,-337-3-4-15,8 2-8 0,-2-4-2 16,6 1 9 0,0-1 3-16,4-1 1 0,4-1 18 0,1 3-10 0,3 1 1 15,4-1 8-15,2-1-10 16,8 3-8-16,6-3-6 0,5 2-3 47,5-3-3-32,6-3 0 17,5 0-1-32,-1-2-1 0,6 1 0 0,3 2 2 0,4 1-2 0,7 5 0 0,2-6 2 0,0 6-2 0,2 1 0 0,4-3 19 15,-2 3-9-15,9 1 0 0,1 0-2 0,3-1 2 0,3-1-4 0,-1-3 1 0,4 1-4 0,-1 0 0 16,5 1-1-1,-3 3-1-15,-3 0 1 0,-3 0-2 0,-4 0 0 47,-5 0-23-47,-2 3 0 16,-4 4-6-16,-10-1-23 0,-3 4-23 0,-10 3-95 0,-2 0-150 0</inkml:trace>
  <inkml:trace contextRef="#ctx0" brushRef="#br0" timeOffset="13270.3891">2769 4939 705 0,'0'0'0'16,"0"0"0"-16,0 0 43 0,0 0 0 16,0 0 5-16,0 0-20 0,0 0-1 15,0 0 12-15,0 0-1 0,-19-76-2 16,19 74 6-16,0 2-18 0,0 2-11 15,0 5-4-15,-3 9 3 16,0 5 2-16,-1 4 0 0,-1 4 0 16,-2 2-5-16,-2 4-4 0,-3 2 3 15,-3 2-3-15,0-1-1 0,-3-1-1 16,1-1-2 0,-1-3-1-16,3-3 0 0,0-1 2 78,2-1-2-78,2-3 0 0,0-5 0 0,2 0 0 0,3-4 1 0,1-3-1 0,5-3 0 0,1 0 0 0,9 1-1 0,3-1 1 0,7 2 0 47,5-5 0-47,6 0 34 0,9-5-17 0,4-1-5 0,3-1-1 0,2 0-5 15,-4-1-2-15,-3-4-4 0,-4-1 0 0,-7 4 0 0,-7 0-16 0,-5 2-11 0,-6-1-20 0,-3-1-49 0,-4-2-17 78,-2-2 5-78,-4-2-99 0,0-6-137 16</inkml:trace>
  <inkml:trace contextRef="#ctx0" brushRef="#br0" timeOffset="13540.269">2975 5242 557 0,'0'0'0'0,"0"0"199"0,0 0-98 0,0 0-20 0,0 0-19 15,0 0-32-15,0 0-19 0,0 0-5 16,0 0 0-16,292 155 1 0,-269-136-1 16,-4 0-2-16,-2-1-2 15,-6 4 0-15,-2 1 0 0,-6 1 4 16,-3 2 15-16,-7-1-1 0,-8 0 0 16,-6 0-5-16,-7 1-4 0,-6 2 3 15,-7-1-5-15,-8 4-5 16,-3 1-3-16,-3 0-2 0,-1 1-76 15,0-2-36-15,4 0-86 16,-1-4-143-16</inkml:trace>
  <inkml:trace contextRef="#ctx0" brushRef="#br0" timeOffset="22094.7983">4133 5343 441 0,'0'0'0'16,"0"0"174"-16,0 0-73 0,0 0-46 16,0 0-14-16,0 0-4 0,0 0-20 15,0 0-10-15,0 0-2 0,52-36 7 16,-40 35-6-16,4 1-4 0,-1 0-1 16,0 0-1-16,3 0 0 15,-2 3 1-15,2 1-1 0,-3-1 1 16,-2 1-1-16,0-3 1 0,-1 2-1 15,-4 1 7-15,0 2-4 0,-3 0 0 16,-3-2-3-16,-1 2 0 0,-1 3 3 16,0-2-1-16,-1 2-1 0,-3 1 2 15,-3 2-1-15,0-2 4 16,-3 3-1-16,0 1 0 0,2-1-2 16,1-1-1-16,1 1 2 0,2-3-3 46,2 0-2-46,-1 1 2 0,3-3-1 0,-2 0 0 0,1-2 2 32,1 3-2-32,0-2 0 0,0 4 0 0,1-3 1 0,1 2-1 0,1-2 0 0,0-1 2 0,-1 0-2 62,5 2 0-62,0-1 5 0,2-4-2 31,2 2 1-31,1-2-1 0,1-4-3 0,2 0 0 16,-2-9 7-16,-1 1-5 0,2-4 4 0,-2 2-2 0,5-2 4 0,-2-3-3 0,2 1 1 78,1-4-1-78,1-3 4 0,-2-1 0 0,2-3 7 0,2 2 3 0,-3 3-5 0,0 3 1 0,-4 1 1 0,-1 2 4 16,-4 4 3-1,-2 1 1 1,-5 2-4-16,0 2 2 0,-2 3-7 0,0 0-4 0,1 2-3 16,-1 0-4-16,0 0-5 0,0 6-3 0,0 0 6 31,-3 9-1-31,0 2-1 0,-3 1 0 0,4 1 2 47,-1 3-2-32,-3 2-1-15,4-1 1 0,0-2 6 0,0-2-3 0,2-5-1 0,0 0-2 0,3-1 0 32,-1-5 2-32,5 0-2 0,-3-2 3 0,5-2-1 0,1-4 2 15,1 0 1-15,0 0-1 0,1-8 2 0,1-2 2 0,2-6-1 0,4-1-1 0,3-4 0 0,1-1-1 16,-1 2-3-16,1-2 0 0,1 4 0 0,2 0 0 0,2 3 2 16,0 2-3-16,2 3 0 0,-5 6 0 0,0-2 1 0,-2 4-3 0,-1 2 2 0,-3 0-1 62,0 6 0-62,-5 2-3 0,-3 2 3 0,-3 2 0 0,-3 0 0 0,-4 2 1 0,-1 2-1 31,0-2 2-31,0 3-2 0,-3-1 0 0,-3 2 0 0,-1-1 1 0,-4-4-1 16,0 2 0-16,-5-5-8 0,2-1 0 0,-2-2 4 16,-3-2-4-16,-1-1-3 0,2-2 4 0,-3-2-2 0,1 0 3 0,7 0 2 62,0 0 3-62,4 0 0 0,3 0 0 0,3-2 0 0,3 0 1 0,0-1 0 31,5-1-7-31,1-1 5 0,6 4 0 16,1 0 2-16,6 0 0 0,0 1 0 0,3 0-1 0,1-1 1 0,4 1 0 16,4-4 2-16,2 1-2 15,3-1 0-15,0-2 7 0,5 4-5 0,-1-5-1 0,-1-3-1 16,-1 1 0-1,-1-5 0-15,1-1 2 0,-2-1-2 0,-3-2 0 47,-4 1 1-47,-1 2-1 0,-7 0-1 0,-6 1 1 0,-4 2-2 0,-8-1 2 0,-2 2-2 0,-1 3 2 32,-3 0 0-32,-6 2 0 0,-1 2-2 15,-1 3 3-15,-1-1-2 0,-1 0 0 16,4 2 2-16,0 0 0 0,0 5 0 0,-2 2-1 0,-1-1 0 15,1 6-1-15,1 1 1 0,0 3 1 0,3 2-1 63,3-1 7-63,4-1-5 0,0-2 0 0,4 1 1 0,5-4-1 0,2 1 2 16,2-5 0-16,4-2 0 0,4-2-1 0,4-2 2 0,-1-1-3 31,5 0-1-31,0-7 0 0,0 0-1 0,-2-2 0 0,1 2 0 0,-3-4 1 0,-1 2-1 0,-4 1 0 0,-3 0-2 0,-2 3-3 0,-5 1 1 15,-2-1 2-15,-6 1 1 0,-1 2 2 0,-1-3 2 0,-2 4-2 0,-2 1-1 16,-5 0 0-16,-3 0 0 0,-2 3-2 0,-2 4 1 0,2 3 0 16,0 4 1-16,1 0 0 0,0 5 0 0,3 2-2 15,2-2 3 32,5 4 1-47,0-4 2 0,3-1-1 0,0-4 0 0,7 0 0 0,0-5 1 0,1-4 1 0,7 0 1 31,-1-5-2-31,6-4 4 0,1-6-1 16,2-9-4-16,0-6 0 0,2-6 0 0,0-6-2 16,0-6-1-16,5-1 0 0,-6-6 0 0,-1-6-25 0,-4-4-1 0,-9 0-10 15,-5 2-6-15,-4 5 14 47,-1 8 20-47,0 2 5 16,-2 8 4-16,-3 4-1 0,0 5 0 31,1 6 0-31,-3 3 8 0,3 7 7 0,-1 5 7 0,2 5-3 16,0 7-4-1,-4 14-7-15,2 15-1 0,-5 14 11 0,3 10 1 0,3 7-9 0,2 4 1 0,2-1 1 32,1-2-5-32,9-9-3 0,4-7-1 0,-1-8-2 0,6-3 0 0,-4-9-2 46,2-1-44-46,-1-6-12 0,2-4-4 0,-2-4-46 0,4-2-101 0,3-11-48 0,0-4-166 0</inkml:trace>
  <inkml:trace contextRef="#ctx0" brushRef="#br0" timeOffset="22632.3968">8088 4878 448 0,'0'0'0'16,"0"0"80"-16,0 0-5 0,0 0 17 15,0 0 3-15,0 0-34 0,0 0-8 16,0 0-14-16,0 0-28 15,13 6 12-15,-13 23 15 0,0 11-8 16,0 7-10-16,0 8 9 0,0 1 3 16,2 0-5-16,-1-3-2 0,0-4-12 15,2-7-1-15,1-2-1 0,2-5-6 16,0-4-3-16,-1-2-1 0,-2-8 2 31,2-2-3-31,-3-2 0 0,2-1 2 0,-2-3-3 0,2-3-3 16,-2 0-6 31,1-8-7-47,-1 0-12 0,2-1-8 0,-2-1-28 0,1-3-35 0,-2-5-3 0,-1-3-34 0,0-7-71 0,-7-1-135 0</inkml:trace>
  <inkml:trace contextRef="#ctx0" brushRef="#br0" timeOffset="23041.3639">7969 5273 530 0,'0'0'0'0,"0"0"75"0,0 0 11 0,0 0 0 16,0 0-1-16,0 0-28 16,0 0-7-16,0 0 1 0,0 0-20 15,236 53-18-15,-190-51-3 0,-2-2-4 16,-3 0-2-16,-5 0 1 16,-3-4 0-16,-6 1 7 0,-4-2 9 15,-7 0 3-15,-5 4-4 0,-3 1-9 16,-4 0-4-16,-3 7-2 0,0 4 0 15,-1 2-1-15,0 5-3 0,-4 2 0 16,1-1 1-16,-2 3-2 0,5-3 0 16,0-2 12-1,7 0-3-15,4-5 6 0,6-2-1 0,3-5-1 16,5-5 4-16,6-5-3 16,1-8-4-16,3-4 1 15,0-2-1 1,-3-2-1-16,-2-1-2 0,-7 0 0 0,-9 2-1 0,-8 2 0 15,-6 6-2-15,-10 2-2 0,-10 3-2 0,-8 7 0 16,-8 0-42-16,-2 10-18 0,-3 6-35 63,3 3-59-63,3 1-83 0,2-2-116 0</inkml:trace>
  <inkml:trace contextRef="#ctx0" brushRef="#br0" timeOffset="23707.7038">10628 5363 603 0,'0'0'0'0,"0"0"1"0,0 0 0 16,0 0 60-16,0 0-32 15,0 0-14-15,0 0 6 0,0 0 3 0,0 0-2 16,-32-27 0-16,25 26 0 15,-4-2 1-15,-1 0 1 0,-4 2-9 16,-1-1-6-16,-5 2-1 0,1 2 1 16,-3 2 3-16,0 3 11 0,-3 2-4 15,3 3-4-15,1 1-1 0,-1 6-8 16,1-2-4-16,2 2-2 16,0 0 0-16,5-1 3 31,5 3-3-31,3 2 1 0,8 4-1 0,0 1 7 0,3 0 3 0,13 3 10 0,0-4 9 15,9 1-4-15,1-6-3 63,1-3 6-63,3-3-3 0,2-4-8 0,-2-4-5 0,2-3-7 31,0-4-3-31,-2-1-1 0,-1-2-2 0,-3-3-63 16,1-4-8-16,-4 0-12 0,-3 1-40 0,-2-4-118 0,1-3-132 0</inkml:trace>
  <inkml:trace contextRef="#ctx0" brushRef="#br0" timeOffset="24000.1616">10842 5386 661 0,'0'0'0'0,"0"0"16"0,0 0 32 0,0 0 33 15,0 0-32-15,0 0-11 0,0 0 14 16,0 0 0-16,0 0-3 0,87 270-11 15,-83-248-18-15,-3-5-9 0,0-3-1 16,-1-8-5-16,0-5-1 0,0 0 0 16,-1-1 2-16,-1-4 2 15,-4-6-3-15,2-5-3 0,2-6-4 16,2-1-22-16,3 0 13 0,9-1 6 16,10 2 3-16,3 5 2 15,5 1 0-15,1 3 28 0,-1 4-13 0,1 3-6 31,0 5-4-31,0 0-6 16,-3 4-32-16,3 3-75 0,-4-5-59 0,3 0-80 0,1-2-249 0</inkml:trace>
  <inkml:trace contextRef="#ctx0" brushRef="#br0" timeOffset="24296.4179">11826 5366 593 0,'0'0'0'0,"0"0"112"0,0 0-57 15,0 0-15-15,0 0-18 0,0 0 7 16,0 0 18-16,0 0-12 0,0 0-8 16,-226 39 2-16,198-23 4 0,5 1-5 15,5 2-7-15,6 3-8 0,5 0 1 16,5 2 2-16,2 1-7 0,10-2-2 15,6-1 4-15,5-3-3 0,5-2 1 16,1-2 10-16,6-2-7 16,0-4-9-16,2-2-1 15,-2 0-4-15,-2 0-96 0,-3-5-46 0,-4 0 9 16,-4-2-66 0,-5 0-123-16</inkml:trace>
  <inkml:trace contextRef="#ctx0" brushRef="#br0" timeOffset="24514.4776">11838 5425 986 0,'0'0'0'15,"0"0"15"-15,0 0 21 0,0 0 9 16,0 0-29-16,0 0-12 0,0 0-3 15,0 0 1-15,0 0-4 0,-223 154-55 16,211-141-46-16,1-2-19 16,7-3-86-16,-3-2-163 0</inkml:trace>
  <inkml:trace contextRef="#ctx0" brushRef="#br0" timeOffset="25305.0637">12399 5465 651 0,'0'0'0'0,"0"0"58"0,0 0 8 16,0 0-15-16,0 0-36 16,0 0-8-16,0 0 13 0,0 0 12 15,0 0-3-15,-74-12 2 0,62 16-10 16,0 4-3-16,-1 3 1 16,0 4-6-16,-1 1 1 0,0 8-1 15,-1 0-5-15,1-1-6 0,1 0-2 16,4-1 0-16,2-4 4 0,4-7-4 15,2-2 0-15,1-4 1 0,0-5-1 16,8 1 0-16,1-1 16 0,7-2 2 16,2-2-12-16,2-2-3 15,2 4-2-15,-3 2-1 0,0 0 0 16,2 8 0-16,-2 1 11 0,-1 3-1 16,-5-1 5-16,0-3-8 0,2 2-5 15,1-6-1-15,1 0 6 0,1-4-3 31,-2-2 0-31,3-4-8 0,0-8-52 16,-1-2-39-16,1-4-24 0,-3 0-23 0,0-5-127 16,-4-2-145-16</inkml:trace>
  <inkml:trace contextRef="#ctx0" brushRef="#br0" timeOffset="25519.4931">12766 4859 806 0,'0'0'0'0,"0"0"0"0,0 0 53 0,0 0 11 0,0 0-24 16,0 0-6-16,0 0 13 0,0 0 3 15,60 100-7-15,-53-48-13 16,-1 10-5-16,0 1-4 0,0 4-6 16,0-3 3-16,0-5-8 0,0-4-7 15,-1-2-2-15,0-9 1 0,1-2-4 16,0-8 4-16,-1-6-1 0,-1-6-1 15,-1-7 1 1,0-6-1 0,-2-3-10-16,0-4-34 0,-1-2-20 0,0-5-6 0,-2-6-1 0,-6-8-90 15,-7-8-146-15</inkml:trace>
  <inkml:trace contextRef="#ctx0" brushRef="#br0" timeOffset="25897.6936">12763 5359 251 0,'0'0'0'0,"0"0"197"0,0 0-67 0,0 0-25 15,0 0-13-15,0 0-35 0,0 0-17 32,0 0 2-32,0 0-24 0,472 35-13 0,-443-40-2 0,-8 0-2 0,-4 0 2 15,-6-1 11-15,1 0 9 0,-7 0-3 16,-4 1 6-16,0-3-6 31,-1 2-11-15,-7 2-4-16,-5 1-2 0,-5 2-3 0,-3 1 0 0,-4 5-1 0,1 1 0 0,-1 6 2 0,1 0 8 31,4 1 10-31,5 3 15 0,4 2-17 0,4 2-14 0,5 4 3 0,1 0-1 31,9-1 3-31,4 0 8 0,5 0-6 0,3-3-3 0,3-3 9 16,1 0-6-1,1-2-7-15,-3-6 0 0,-2 1-6 0,-1-7-47 47,-2-3-54-47,-1 0-33 16,-2 0-48-16,-6-6-81 0,-2-4-120 0</inkml:trace>
  <inkml:trace contextRef="#ctx0" brushRef="#br0" timeOffset="26034.2386">13343 5463 1096 0,'0'0'0'0,"0"0"16"0,0 0-11 16,0 0-4-16,0 0 1 0,0 0-4 16,0 0-36-16,0 0-23 0,-131 157-15 15,120-141-15-15,0 0-101 0,2-2-57 16,2-1-151-16</inkml:trace>
  <inkml:trace contextRef="#ctx0" brushRef="#br0" timeOffset="29031.6393">15363 5345 442 0,'0'0'0'0,"0"0"59"16,0 0 12-16,0 0-15 0,0 0-15 16,0 0 10-16,0 0-1 0,0 0-19 15,0 0-2-15,-158-17-4 0,137 27-12 16,-2 5-8-16,2-1-4 15,-2 5 0-15,1-1-1 0,4 1 0 0,0-2 1 16,6 0-1-16,2 1 1 16,4-2-1-16,0-2 0 0,3 3 7 15,3-1 1-15,0-1 4 0,6 2 3 16,3-3-3-16,2-6-5 0,5 0 0 16,0-4 4 15,-2-4 2-31,4 0-5 0,-4-6-3 0,3-2 1 0,-3-4 0 0,-2 0-3 47,-1-4 2-47,-2-2-3 0,-3 3 1 0,2-2 3 0,-4 1-1 0,1 4 0 0,-2 1-1 15,-1 7 1-15,0 4 11 0,1 7-15 0,1 11 14 0,7 6 7 16,0 6-10-16,5 4-4 62,3-6-7-62,3 2 4 0,2-9-3 32,5-5 0-32,1-6-1 0,3-4-2 15,5-5-103-15,-1-1-66 0,-1-12-127 0</inkml:trace>
  <inkml:trace contextRef="#ctx0" brushRef="#br0" timeOffset="29571.6688">16733 4875 627 0,'0'0'0'0,"0"0"41"0,0 0-41 16,0 0 0-16,0 0 65 0,0 0-25 16,0 0-3-16,0 0 4 15,0 0-10-15,40 186 0 0,-34-149-4 16,0 3-9-16,-3-1-2 0,-1-1-1 15,3-3 2-15,-1-1 0 0,2-4-1 16,0-1-2-16,0-2-2 0,1-3-3 16,3-7-5-16,-2 1-2 0,0-8 2 15,0-2-2-15,3-7 4 16,1 0 14 0,3-1 3-1,-2-6-5-15,4-3-4 0,2-9-5 0,4-3-2 0,3-8 5 0,4-11 2 16,4-6 11-1,3-8 4-15,9-5-2 0,-1-4-9 0,4 1-7 63,-2-5-3-63,-1 5-5 0,-5 8-3 0,-6 8 0 0,-6 14 0 0,-7 11-17 0,-9 8-4 0,-2 5-2 0,-5 3-19 31,-1 5-31-31,3 0-28 0,-1 0-56 0,5 5-36 16,-4-2-105-16</inkml:trace>
  <inkml:trace contextRef="#ctx0" brushRef="#br0" timeOffset="29880.5091">17765 5131 651 0,'0'0'0'16,"0"0"22"-16,0 0-19 0,0 0 93 15,0 0-51-15,0 0 15 0,0 0-10 16,0 0-11-16,0 0 7 0,-11 197-3 16,8-166-13-16,1-4-2 15,0-2-6-15,-2-2-11 0,1-4-5 16,2-2-4-16,1-5-1 0,0-3 2 15,0-2-3-15,0-5 0 0,0-1-46 16,0-1-15-16,0-3-3 0,-2-13-108 16,-3-7-135-16</inkml:trace>
  <inkml:trace contextRef="#ctx0" brushRef="#br0" timeOffset="30019.3066">17837 5006 857 0,'0'0'0'0,"0"0"-172"0,0 0 97 16,0 0-170-16</inkml:trace>
  <inkml:trace contextRef="#ctx0" brushRef="#br0" timeOffset="30331.5751">18009 5160 599 0,'0'0'0'0,"0"0"61"0,0 0 45 0,0 0-21 16,0 0-1-16,0 0-24 0,0 0-1 15,0 0-18-15,0 0-21 0,101 274-9 16,-100-255 0-16,-1-3 0 0,0-3 4 16,0-9 7-16,-2 2-1 0,-1-4-3 15,-2-2-4-15,0 0-10 0,-3-6 0 16,1-1-1 31,2-4-3-47,0 0 0 0,4-7-21 15,1 1 5-15,3-5 2 0,10-2 9 32,7-1 3-32,3 0 0 0,5 0 2 15,2-1 0-15,2 2-2 0,0 3 2 0,0-1 0 16,3 5-2-16,-1 1 0 0,0 3-79 0,-3-2-99 0,-3 2-128 0,-6-1-106 0</inkml:trace>
  <inkml:trace contextRef="#ctx0" brushRef="#br0" timeOffset="30633.9267">18828 4577 800 0,'0'0'0'15,"0"0"6"-15,0 0-6 0,0 0 103 16,0 0-47-16,0 0 10 0,0 0-11 16,0 0-15-16,-24 349-9 0,21-293-11 15,3-2-6-15,0 0-8 0,0-3-3 16,3-2-3-16,-2-4 0 16,1-2 0-16,0-5-7 15,0-4-5-15,3-3 5 0,-2-3-1 0,4-6 0 31,-4-4-13-31,2-4-20 0,-3-5-36 0,1-8-25 0,-3-1-28 32,0-1-62-32,-7-11-117 0</inkml:trace>
  <inkml:trace contextRef="#ctx0" brushRef="#br0" timeOffset="31822.1927">18616 5097 613 0,'0'0'0'0,"0"0"71"0,0 0 25 0,0 0-25 0,0 0-7 0,0 0-14 0,0 0-26 15,0 0-16-15,0 0-5 0,478-4-2 16,-440 6-2-16,-5 1-2 16,-7-1 1-16,-3 1 3 0,-8-3-1 46,-5 6 0-46,-3-2 9 0,-5 2 1 0,-2 4 2 0,0 2 0 0,-7 2 9 0,-5 4-8 0,2 2-2 0,-1 3 2 16,-1-1-3-16,1 0 0 16,4 3 4-16,-2-3 2 0,7-1-8 15,2-1-4-15,0-4-1 16,1-1 0-16,8-5 2 0,0-1-2 0,4-2 2 16,0-2-2-16,0-4 0 0,-2-1 0 78,1-7 1-78,3 0-3 0,-1-6 0 0,2 2-2 15,-1-2-6-15,-3-3 1 0,0 1 1 0,0 0 4 0,-3 0-1 0,1 2 3 16,-1-1 0-16,-3 1-2 0,1 2 1 0,1-1 0 0,-3 4 0 0,1 3-1 0,-3 2 1 16,1 3-6-16,0 0 2 0,-2 3-1 0,-2 6 2 0,0 1 3 15,-2 4 0-15,-2 3-1 16,0 1 1-16,3 1 0 0,-1 2 0 0,1-1 0 15,1-2 1-15,0-1-1 63,3 0 0-63,3-6 1 0,5 0-1 0,1-2 0 0,3-3 2 16,0 1-1-16,4-6 0 0,-1 0-2 0,2-1 2 15,1-2 1-15,0-2-2 0,0-5 0 0,-2 3 6 0,-1-4 1 31,1 2 0-31,-5-4 4 0,1 0-1 0,-3 4-5 0,-2-3-3 0,1 3 0 16,-2 0-2-16,-2-1 0 0,-3 3 0 0,2 1 3 0,-1 0-4 0,-2 2 1 16,2 0 0 15,-2-2 0-15,-1 0 1-16,-1 5-1 0,-1-1 0 0,0 1-1 0,0 0 1 0,0 0-4 0,0 0 4 0,0 0 0 0,0 0-2 15,0 0 3-15,-2 0 0 0,1 1-1 16,-4-1 2-16,1 3-2 0,0 1 0 15,-4 2-1 1,-1-1 1-16,-2 5 0 0,-3 0 0 0,2 1 0 16,1-1 0 31,-1 5-1-47,6-1 0 0,1 3 1 0,3 0 0 0,1 1 0 46,1-2 0-46,0-1 0 0,3-4-1 0,1 0 1 0,3-4 0 0,-2 0 1 0,5-7 1 0,0 0 1 0,2 0-2 0,1 0 1 0,2-6-1 0,0 0 1 0,-4-4-2 16,3-3 0-16,-3 1 0 0,-1-1 1 0,1-1-1 16,-2 0 1-16,-3 0-1 15,-1 4 2-15,-4 8-1 0,-1 2-2 63,0 1-9-63,-3 8 8 0,-3 6 1 0,4 0 1 0,0 1 0 0,2 0 0 0,2-3 0 31,6-3 0-31,5-5 0 0,0-4 0 0,4-1 0 16,1-4 5-16,3-8-3 15,0-3-1-15,2-4-1 0,2-5 0 0,2-5 0 16,1-3 2-16,-3-3-3 0,-3-4 1 0,1-3 0 0,-1-5 0 0,-3-10-17 16,-2 0-9-16,-1-8-9 0,-5-3-12 0,-3 1-6 0,-1 4 33 0,-4 4 13 62,-2 11 5-62,0 5 1 0,-1 11 2 0,0 8 10 0,-2 10 13 0,-3 6 11 0,-3 8 9 0,-2 10-27 0,-3 14-5 0,-2 13-1 0,-2 14-5 16,4 12-3-1,4 4 0-15,7 4-1 0,2-3 1 0,7 1-2 0,4-2-1 32,3-6 0-32,1-5 1 0,2-5-1 0,-2-6-73 0,4-5-3 0,-2-4-37 31,3-5-96-31,0-7-200 0</inkml:trace>
  <inkml:trace contextRef="#ctx0" brushRef="#br0" timeOffset="32779.8127">21631 5563 453 0,'0'0'0'0,"0"0"97"0,0 0-29 16,0 0 0-16,0 0-14 0,0 0 1 15,0 0-19-15,0 0-2 0,0 0 1 16,18 41-6-16,-15-41-2 0,1 0 18 16,1-6-8-16,5-3-8 15,-2-6 2-15,2-5-12 0,4-2-6 16,-1-7 8-16,4-7-6 0,0-2-4 16,0-9-2-16,-1-1-6 0,5-4-2 15,-1-2 0 16,0-3-1-31,-3-1 0 16,0 2 0 0,-2 5 1-1,-2 4 0-15,1 5 2 0,-3 11 13 0,-3 9 2 0,-3 8-11 0,0 10-2 0,-4 4-1 0,-1 1-8 16,1 13 2-16,0 11 2 16,4 12 0-16,1 13 2 0,0 8-2 0,2 9 0 0,-4 7 1 0,-1 2-1 0,0-4-1 31,-1-6 1-31,3-6 0 0,0-11 1 0,5-5-1 0,-1-10 0 0,1-4 0 47,2-10 1-47,0-8-1 0,4-11 3 0,4-3 1 0,4-16 4 0,5-8-2 0,3-11-4 0,4-9 0 15,0-8-2 1,2-7 0-16,3-7 0 0,-2-6 3 0,5-5-3 16,0 5 0-16,0 11 0 0,0 13 0 0,-9 18 0 15,-12 12-106-15,-12 10-34 0,-11 6-6 63,-5 4-94-63,-11 3-240 15</inkml:trace>
  <inkml:trace contextRef="#ctx0" brushRef="#br0" timeOffset="33217.8082">22848 5435 681 0,'0'0'0'0,"0"0"31"0,0 0-24 16,0 0 27-16,0 0-11 0,0 0-9 16,0 0 9-16,0 0 6 0,0 0-7 15,-100 24-1-15,82-14 5 0,-4 5-4 16,5 1 6-16,-5 1 10 0,5 4-16 16,5 1 1-16,3 6-3 15,5-2-8-15,4 2-5 0,10-2 6 16,7-2 2-16,5-5-2 0,6-2-1 15,7-3-5-15,4-8-3 0,0-1 1 16,-1-5-6-16,-3 0-31 0,-5-5-75 16,-3-1-19 46,-5-1-11-62,-5-5-102 0,-4-1-180 0</inkml:trace>
  <inkml:trace contextRef="#ctx0" brushRef="#br0" timeOffset="33350.2017">23009 5485 872 0,'0'0'0'0,"0"0"0"0,0 0 39 0,0 0 1 0,0 0-10 0,0 0-3 0,0 0-16 16,0 0-6-16,-257 188 0 16,230-168-5-16,2-2 0 0,6-6 0 15,5 1-44-15,3-7-20 0,3-1-32 16,4-5-30-16,3 0-30 0,1-6-103 15,9-7-10-15</inkml:trace>
  <inkml:trace contextRef="#ctx0" brushRef="#br0" timeOffset="33672.6902">23529 4850 839 0,'0'0'0'0,"0"0"12"0,0 0 21 0,0 0-1 0,0 0-7 0,0 0 2 15,0 0 10-15,0 0 2 0,0 0-19 16,-52 334 3-16,47-263 6 16,-1 0-7-16,2-8-6 0,3-2-9 15,1-8-6-15,1-7 1 31,4-9 0-31,1-4-2 0,-1-8 0 0,1-5-28 47,-5-4-29-47,-1-6-11 0,0-5-26 0,-6-3 14 0,-1-2-26 0,-4-6-35 32,-4-11-102-32</inkml:trace>
  <inkml:trace contextRef="#ctx0" brushRef="#br0" timeOffset="33768.3517">23189 5267 890 0,'0'0'0'0,"0"0"0"16,0 0 8-16,0 0 16 0,0 0-16 16,0 0-6-16,0 0-4 0,0 0-143 15,0 0-106-15</inkml:trace>
  <inkml:trace contextRef="#ctx0" brushRef="#br0" timeOffset="34470.9243">23927 5328 477 0,'0'0'0'15,"0"0"74"-15,0 0-23 0,0 0-33 16,0 0-15-16,0 0 4 0,0 0 33 16,0 0 12-16,0 0 6 0,12 4 2 15,-5 5-16-15,-5 3-12 16,5 2-6-16,2 10-6 0,-2-1 1 16,4 6 9-16,-6 1 7 0,1 0 1 15,-1-2 0-15,0 0-17 16,0-1-8-16,1-3 0 0,-2-4-11 0,3-3 1 31,-2-3 0-31,1-3-4 0,2-2 2 0,-2-5 4 0,-1 0-3 16,1-4 2-16,-2 0 0 0,3 0-2 15,-1-4 1-15,-1 1 1 47,1-2-2-47,-1-5 0 0,1 2 3 0,2-5-6 0,1-3 2 31,0-1 1-31,3-2-2 16,-3-2 0-16,5 3 0 0,-2 3 0 0,-2 5 0 0,0 4-1 0,-2 4 1 0,-1 2 10 0,-1 1-9 16,1 8 1-1,3 1 0-15,-5 1-1 0,4 2 1 0,0-1-1 0,1 0-1 0,-1-4 0 0,-4 0 0 16,3-5 0-16,-5-2-84 62,-1-1-32-62,-2 0-46 0,0-1-26 0,-5-5-178 0</inkml:trace>
  <inkml:trace contextRef="#ctx0" brushRef="#br0" timeOffset="34882.9516">23148 5220 419 0,'0'0'0'0,"0"0"205"16,0 0-84-16,0 0 3 0,0 0-36 15,0 0-4-15,0 0 3 0,0 0-30 16,0 0-22-16,317-82-10 0,-251 75-18 16,2 4-5-16,-1-2-1 15,-2 2-2-15,-7 2-97 0,-5 1-8 31,-4 0-7-31,-4 0 6 0,-6 3-40 0,0 0 12 0,-5 1-89 0</inkml:trace>
  <inkml:trace contextRef="#ctx0" brushRef="#br0" timeOffset="35820.1259">24293 5648 412 0,'0'0'0'16,"0"0"211"-16,0 0-96 0,0 0-27 15,0 0-18-15,0 0-20 0,0 0 0 16,0 0 0-16,0 0-11 15,39-96-5-15,-33 75-5 0,3 0 1 16,2-3 6-16,3 1-11 0,7-5-13 16,2 0-7-16,2 2-3 0,0 2-2 15,-2 3 0-15,-3 8 0 0,-4 1-16 16,-1 8-3-16,-5 4-31 0,-2 0-42 16,-3 4-29-16,0 8-23 15,-2-1-48-15,-2 2-98 0</inkml:trace>
  <inkml:trace contextRef="#ctx0" brushRef="#br0" timeOffset="36228.6168">24783 5401 707 0,'0'0'0'0,"0"0"76"15,0 0-22-15,0 0-16 0,0 0-15 16,0 0-7-16,0 0-9 15,0 0-3-15,0 0 2 0,-58 27-5 0,45-6 2 16,4 5-1-16,2 2-1 16,1 0 3-16,4-2 9 0,2-1 7 15,2-3 2-15,7-6-5 0,6-5-8 16,4-4 1-16,8-4 7 0,1-3-3 16,4-7 10-16,1-7-4 15,-1-8 2 32,-2-3 2-47,1 0 14 0,0-3-5 0,-5 0-2 0,-4 1-8 0,-9 0-10 31,-9 0-2-31,-4 7-4 16,-13 1-7-16,-4 6 0 0,-5 8-16 0,-4 5-3 0,-6 3-21 0,-5 10-68 16,-1 3 2-16,4 4-13 0,7-2-91 0,6-2-83 0</inkml:trace>
  <inkml:trace contextRef="#ctx0" brushRef="#br0" timeOffset="36523.7765">25218 5432 809 0,'0'0'0'0,"0"0"21"0,0 0 35 0,0 0-6 0,0 0-18 0,0 0 6 0,0 0-13 0,0 0-8 15,0 0-3-15,106 235 9 0,-112-218 8 16,2-4-2-16,-3-6-3 0,3 0-11 15,-4-3-7-15,3-3-4 0,-1-1-1 16,3-6 2-16,1-7-9 0,2-5-3 16,0-5 1-16,11-4 2 15,7-2-2-15,10 0 0 0,4-1 4 16,6 0 4 15,1 3 0-31,4 0 2 0,0 5-4 0,-1 2 0 0,-1 4 0 0,0 6 0 16,-7 1-215-16,-5 5-5 0,-3-3-203 0</inkml:trace>
  <inkml:trace contextRef="#ctx0" brushRef="#br0" timeOffset="37155.7882">26078 4878 501 0,'0'0'0'0,"0"0"83"0,0 0-27 16,0 0 16-16,0 0-33 0,0 0-26 15,0 0 19-15,0 0 13 0,0 0-17 16,17 116 4-16,-10-59 13 16,1 6-14-16,-3 2-3 0,0-3-7 15,-4-1-2-15,-1-6-4 0,-3-5-5 16,-5-4-6-16,-5-5-1 0,1-4-1 31,1-2-2-31,-1-7 0 0,1-2 0 0,1-4-54 0,0-3-6 0,1-5-7 16,6-1 15-1,1-8-18 1,1-2-41-16,1-2 0 0,1-1-95 0</inkml:trace>
  <inkml:trace contextRef="#ctx0" brushRef="#br0" timeOffset="37466.8971">26028 5291 692 0,'0'0'0'0,"0"0"137"0,0 0-64 0,0 0-19 16,0 0-38-16,0 0-12 0,0 0-8 15,0 0-66-15,0 0 17 0,400-302 14 16,-397 291 18-16,-3 4-9 0,-2 6-24 15,-3 1-42-15,-3 5-32 0,-4 8 12 16,-1 5 109-16,-1 8 14 0,3 12 109 16,-1 9-42-16,3 9-30 15,3 5 25-15,4-3 8 16,0-2-22-16,2-2-28 0,0-5-3 0,7-6 16 31,2-3 15-31,5-10-16 0,0-2-25 0,0-3-9 16,4-6-10-16,-2-1-49 0,4-6-63 0,-2-1-59 15,0-6-63-15</inkml:trace>
  <inkml:trace contextRef="#ctx0" brushRef="#br0" timeOffset="38076.8458">27948 5373 562 0,'0'0'0'0,"0"0"81"0,0 0-47 16,0 0-15-16,0 0-9 0,0 0 10 15,0 0 22-15,0 0-1 0,0 0 2 16,-22 100 7-16,15-75-14 0,0 0-11 15,0 4-5-15,-2-3-5 16,4-1 6-16,-1-3-4 0,6-2-3 16,0-4-5-16,9 0-2 0,3-4-2 15,1-5 2-15,3 0 3 0,1-3-5 16,1-4 0-16,3 0 0 0,-5 0-4 16,4-1 2-16,-1-5-6 31,-2-1-80-31,-2-2-28 0,-2-7-99 0,-3-4-125 0</inkml:trace>
  <inkml:trace contextRef="#ctx0" brushRef="#br0" timeOffset="38247.9716">27964 5142 939 0,'0'0'0'0,"0"0"0"0,0 0 13 0,0 0-13 0,0 0 0 0,0 0-58 0,0 0-26 16,0 0-91-16,0 0-135 0</inkml:trace>
  <inkml:trace contextRef="#ctx0" brushRef="#br0" timeOffset="38583.065">28342 5417 534 0,'0'0'0'0,"0"0"66"0,0 0 16 0,0 0-22 0,0 0-34 0,0 0-9 0,0 0 18 0,0 0 21 0,0 0 5 0,6 202-11 0,-15-196-2 0,3-2-4 16,4-3-18-16,1-1-8 15,1-2 5-15,1-7-10 0,7-4-10 16,7-4-3-16,3-5 0 0,8-3 3 16,0-1-4-16,10 2 2 0,0 1 5 15,3 4 20 48,-3 4 9-63,-4 7 0 0,-8 4-17 0,-3 4-17 0,-8 11 0 0,-2 2-2 0,-3 4 1 0,-5 3 0 0,1 3 8 0,-1 5-4 31,-3-6 1-31,0 2-6 31,3-2 2-31,-2-6-1 16,3-1-22-16,2-2-9 0,-1-5-24 0,2-2-28 0,1-6-23 0,1-2-33 0,1-7-103 0,2-5-63 15</inkml:trace>
  <inkml:trace contextRef="#ctx0" brushRef="#br0" timeOffset="38858.2268">29223 4748 799 0,'0'0'0'0,"0"0"28"0,0 0 52 0,0 0 13 0,0 0-36 0,0 0-16 0,0 0-16 0,0 0 5 15,0 0-2-15,34 249-15 16,-39-190-2-16,1-2 5 0,4 0-4 16,-1-4-1-16,0 0-3 0,-1-6-3 15,-3-3 2-15,2 0-5 32,1-2-1-32,-2 0 1 0,2-2-2 0,0-3 0 0,1-5-31 0,0-5-22 31,0-4-15-31,1-7-16 0,-3-6-19 0,2-6 25 0,-5-4-42 0,-5 0-77 15,-1-11-143 1</inkml:trace>
  <inkml:trace contextRef="#ctx0" brushRef="#br0" timeOffset="39294.8072">29005 5238 665 0,'0'0'0'16,"0"0"92"-16,0 0 1 15,0 0-29-15,0 0-24 0,0 0-6 16,0 0 15-16,0 0-11 0,0 0-18 16,511 67-1-16,-450-58-11 15,-3-1-6-15,-6-4 0 0,-6-4-3 16,-6 0 2-16,-7 0-2 0,-5 0-3 16,-12-3 2-16,-5 0 3 0,-5-1 2 62,-6-1 17-62,0 0 22 0,-3 1-14 0,-5-3-18 0,-4 4-2 0,-6 2-7 16,-3 1 0-16,-4 0 2 0,-1 2-4 15,-5 7 2 1,0-2 6-16,2 2-5 0,-1 2-2 0,8 3 0 31,7 2 2-31,7-2-3 0,6 4 2 0,2-2 1 0,7 5-1 0,5-2 2 0,5 0-3 0,-1-1 0 0,3-1 3 16,2-1-3-16,-2-3 0 0,0 0-9 0,-1-3-25 0,3-4-14 0,-4-1-14 62,2-3-59-62,1-2 1 0,-3 0-30 0,1 0-27 0,-3-7-59 0</inkml:trace>
  <inkml:trace contextRef="#ctx0" brushRef="#br0" timeOffset="39405.6868">29933 5373 880 0,'0'0'0'0,"0"0"54"16,0 0-51-16,0 0-2 0,0 0 1 0,0 0 0 16,0 0-4-16,0 0 4 0,0 0-4 0,-238 137-80 15,219-122-19-15,1-1-63 16,5-3-201-16</inkml:trace>
  <inkml:trace contextRef="#ctx0" brushRef="#br0" timeOffset="39904.1232">30085 5320 509 0,'0'0'0'0,"0"0"139"0,0 0-31 0,0 0-35 16,0 0-18-16,0 0-22 0,0 0 1 15,0 0 11-15,0 0-12 16,64 123 8-16,-60-103 18 0,-2-1-13 16,-2-3-17-16,0 2-16 0,-5-5-9 15,-5 1 1-15,-1-2-3 0,-2-1 1 16,-1-5 1-16,5-3-4 0,-2 3 0 16,4-6 5-16,2 0-6 15,1-9 1-15,4-6 0 0,0-4-9 16,12-3 3-16,7-8 7 0,11 3-2 15,7-3-1-15,10-1 4 0,6 2 0 32,1 3 8-32,3 4 0 0,-2 3-6 0,-3 3-4 15,-6 3 0-15,-6 4-127 0,-9 4-80 16,-8 1-92-16</inkml:trace>
  <inkml:trace contextRef="#ctx0" brushRef="#br0" timeOffset="41545.3356">30763 5447 713 0,'0'0'0'0,"0"0"68"16,0 0-6-16,0 0 6 0,0 0-25 16,0 0 0-16,0 0-2 0,0 0-9 15,0 0-11-15,403-231 1 0,-355 196 0 16,-7 1-11-16,-7 0-6 0,-5 3-2 16,-9 6 1-16,-7 4-4 15,-4 8 0 16,-6 4 3-31,-3 5-2 0,-3 4 6 0,-9 1 0 0,-5 11-9 0,-8 4 2 0,-7 6 0 0,-4 9 0 16,-7 8 0 0,-4 7 0-16,-2 5-25 15,-4 7 17-15,1 4-5 0,4 1 5 0,-1 2 7 0,3 1 1 16,-3-1 0-16,5 0-1 0,0-3 1 16,2-5 1-16,1 2-2 0,2-5 2 62,3-2-1-62,-2-6 0 16,8-2 0-16,1-6 0 0,6-8-3 0,5-6 3 0,6-6 0 0,6-6-2 0,1-6 4 31,5-6-4-31,1-1-40 0,7-11 28 0,6-6 12 0,6-8 3 0,4-7 7 0,7-9-7 0,3-8 7 0,1-6-3 16,7-4-2-16,-2-2-2 0,2-5-1 15,-5 1 0-15,-5 1-3 0,-4 8 5 0,-9 9-1 63,-4 10-2-63,-8 15-6 0,-2 8 6 0,-4 9 0 0,-1 6 1 0,0 1 0 0,-5 5-5 31,1 5 5-15,-2 2 0-16,2 0-1 0,4-2 1 0,1-1 4 0,10-6-2 0,6-2 4 0,7-2-1 0,4-6-1 0,9-7 5 15,3-5-6-15,6-5-2 0,7 0 7 0,4 1-3 0,3 0 1 0,2-1 3 16,-1 1 4-16,-4 3-4 15,-3 3-2-15,-5 2-2 0,-4 2 2 63,-2-1 5-63,-3 1-2 0,-4 5-3 0,-8 0-1 0,-7 1-7 0,-9 4 2 0,-5-2 1 0,-4 2 1 31,-3 2 3-31,0-3-4 0,-8 3 3 0,-8 2-6 0,-7 5 2 0,-6 5-1 0,0 0 0 0,0 5 0 0,2 0 1 16,-1 1-2-1,5 1 0-15,2-2 0 0,5-1-4 0,7-3 2 63,6 1-6-63,3-5-1 0,3-1 4 0,9-3-1 0,6-5 8 0,3 0 0 0,-1-3-1 0,6-6 0 0,1 0 0 31,6-6 1-31,1-1-3 0,-2 0 4 0,-2 1-1 0,-6 3-1 0,-7 1 0 16,-6 6 8-16,-5 4-5 0,-6 1-2 0,-1 4-2 0,-7 6-3 15,-6 5 5-15,-3 2 1 16,2 3-3 0,2-4 1 31,6 2-1-47,7-5-11 0,6-4 0 0,8-5-14 0,2-2 14 0,7-2 12 0,0-2 0 31,5-6 0-31,1 0-2 15,1-2 2-15,3-2 0 0,0 0 0 0,-3 1 0 0,-2 1 2 16,2-1 1-16,-5 4-4 16,2-5 2-16,-1 3 1 0,-4-1-3 0,3 1 2 0,-2 0 1 0,-5-1-2 0,-1 1 0 0,0 2 0 0,-7-1 2 0,-1 5-2 15,0-1 0-15,-7 0 0 0,1 2 1 0,-3-1 3 63,1 2-2-63,-1-1-2 0,-1 0 0 0,-5 2 7 0,-3 0-8 0,2 0 2 0,-4 2-1 0,-5 1 0 0,1 2 0 0,-3 2 0 15,-2 2-1-15,-2 2 1 0,2 3 0 0,-3 2 0 16,9-3 1-16,-3 3-2 0,0 2 1 16,10-2 0 15,0 3 0-31,5 0-1 0,2-1 2 0,9-1-2 0,4 0 2 0,8-2 1 0,1-1-4 62,6-5-1-46,1-1 4-16,1-6-2 0,-1-2 1 0,1 0 0 31,-2 0 2-31,-1-8-2 0,4-3 0 0,-3-2 2 0,1-2-2 0,-2 0 0 0,-4-2 2 0,3 1-2 0,-7-5 0 0,-2-1 1 16,-6 2 0-16,-5-1 2 16,-2 5-5-16,-4 3 3 0,-6 4-2 0,-6 7-6 0,-7 2 3 31,-7 3 3-31,-6 7-1 0,-4 3 1 0,5 5 2 0,4 5 10 0,11 0 2 0,10 2-8 0,6 2-3 0,12-2 0 62,8-3-3-62,6-3-19 0,7 0-8 0,9-2 6 0,5 1-20 0,9 2-69 16,2-5-176 0</inkml:trace>
  <inkml:trace contextRef="#ctx0" brushRef="#br0" timeOffset="48394.6707">2589 6941 663 0,'0'0'0'0,"0"0"35"0,0 0-30 16,0 0 4-16,0 0 12 15,0 0-14-15,0 0-2 0,7 93 0 16,-7-60 6-16,0 4 3 0,-4 3 0 15,-5 2-8-15,-4 0-3 0,-3-1-1 16,-2 1-1-16,1-1 3 0,1-3 1 16,3 0 0-16,4-3 1 15,0-1-5-15,6-3 1 0,3-5-1 16,2-2 4-16,11-5 7 62,5-5 4-62,9-7 2 0,6-7 6 47,8 0 5-47,5-11 2 0,3-2-9 0,0-3 4 0,1-1-12 32,-7 1-8-32,0 3-5 0,-7 5-1 62,-5-3 0-62,-8 6-49 0,-9 2-5 0,-6 2-24 0,-6 0-56 31,-2-3-189-31</inkml:trace>
  <inkml:trace contextRef="#ctx0" brushRef="#br0" timeOffset="48503.2558">2928 7341 510 0,'0'0'0'0,"0"0"127"0,0 0-33 0,0 0-45 0,0 0-17 0,0 0-6 0,0 0 14 0,0 0-13 0,0 0-3 0,268 216 0 0,-275-190 17 0,-10 2 1 0,-5 1-16 0,-3-1-9 16,-6-2-11-16,-4 2-2 15,0 2-6-15,-2-4-75 0,2-1-17 16,6-8-32-16,2-6-95 0,9-6-68 16</inkml:trace>
  <inkml:trace contextRef="#ctx0" brushRef="#br0" timeOffset="49473.9434">4021 7332 365 0,'0'0'0'0,"0"0"151"16,0 0-89-16,0 0-23 0,0 0-5 31,0 0-2-31,0 0-15 0,0 0-7 0,0 0-2 0,-65 9-1 0,60-8-2 16,1 4-2-16,2-2 2 0,-1-3 0 15,2 3 3-15,-1-1 5 0,0-1 5 16,0 0 9-16,-2 0-3 16,1 1-1-16,-1-1 1 0,1 2-6 15,-2-3-4-15,2 0-1 0,1 0 0 16,-2 0-4-16,0 0-3 16,2 0-4-16,-2 0-1 0,2 0 0 15,0 0 1-15,0 0-2 0,1 0 0 16,0 0 1-16,0 0-1 0,1-1 3 15,0-1 0-15,0 2-1 0,0 0-1 16,0 0 2-16,0 2-4 0,-3-1 1 16,1 1 0-16,-1-1 0 15,1 1 0-15,1 0 1 0,-1 1 0 16,2-3 3-16,0 0 6 0,0 0 7 16,0-2-1-16,0-2-8 0,0 3-3 15,0 0 3-15,2-4-1 0,-1 2-4 16,0 2 0-16,-1 0 1 15,0 1-2-15,0 0 1 0,0-1 1 16,0 1-3-16,0 0 1 0,0 2 1 16,0 1 0-16,0 1 0 0,-1 0 2 15,-2 3 1-15,2 3-2 0,0 1 4 16,1 6 0-16,0 4 5 0,0 6 4 16,0 4-3-16,0 2 4 15,0 3-5 1,0 0-8-16,0-1-2 0,-1 2-1 0,0-3 0 0,-1-2 0 15,2 1 1 1,0-7-4-16,0 2 2 0,0-5 1 31,1-3-2-31,3-3 0 16,0-2 0-16,-2-3 0 0,-1-3 0 0,1-3-4 0,1-2-18 16,0-1-21-16,-2-3-21 0,-1 0-28 15,0-3-26-15,0-6-25 0,-5-3-34 0,-1-2-103 47</inkml:trace>
  <inkml:trace contextRef="#ctx0" brushRef="#br0" timeOffset="50119.8973">3671 7579 566 0,'0'0'0'0,"0"0"151"16,0 0-63-16,0 0 3 15,0 0-26-15,0 0-5 0,0 0 7 16,0 0-19-16,0 0-11 0,176-1-17 15,-138 8-15-15,-1 2-5 0,-3-4 0 16,1-5-122-16,-1 0 65 0,-1-2-3 16,0-12-7-16,-2 0-33 0,-1-6-52 15,-2-1 19-15,-2-2 0 16,-4-3-22-16,-5 0 119 0,0-5 42 16,-4 2 25-16,-5-3 6 15,-2 3 8-15,0 1 49 0,-2 5-46 0,0 5 22 16,-3 9 4-1,1-1 6-15,-2 8 2 0,0-1 13 0,0 3-20 16,1 4-29-16,1 10 6 0,0 8 2 31,1 6-16-31,1 6-17 0,-2 5-5 0,2 3 11 0,1 0 11 0,-3 2-11 16,-2-5 0 0,0 0-11-16,-5-3-9 15,1-2-5 1,-1-2-1-1,-3-4 0-15,2-6 0 0,1-5-2 0,2-9-8 16,2-3-11-16,1-5-12 0,0-7 5 0,4-4-1 0,7-6-4 0,3-5 20 0,6 3 9 0,0 2 2 16,-1 10 2 15,2 7 15-31,-1 4 12 0,-4 10-13 16,1 8 6-16,-5 6-8 0,2-1-8 15,-3 1-3 1,6-5-2-16,1-2 0 0,4-9 0 0,6-6-22 0,2-6-6 0,4-4 1 0,4-10 15 0,-2-8 7 15,2 0 4-15,0-6 0 16,-8 3 2-16,-3-2 3 0,-9 4 8 0,-6 3 1 16,-6 4-6-16,-6 4 2 0,-1 8 5 15,-11 4 4-15,-4 11-5 0,-5 5-7 47,-4 3-1-47,1 2-3 0,4 0-2 0,5-2 0 0,8-1 0 0,6-1-46 0,1-4-46 0,9-3-88 16,5-1-15-16,4-3-90 0</inkml:trace>
  <inkml:trace contextRef="#ctx0" brushRef="#br0" timeOffset="50591.8018">6876 7216 647 0,'0'0'0'0,"0"0"129"0,0 0-81 15,0 0-15-15,0 0-13 0,0 0-7 16,0 0 8-16,0 0 3 0,0 0 12 15,29 216 13-15,-23-167-6 16,-2-1 2-16,1-2-9 0,-2-2-17 16,-2 0-9-16,0-4-6 0,-1-5-2 15,0 1-1-15,0-9-1 0,0 1 0 32,0-7-31-32,-1-5-24 0,-1-4 1 0,-2-9 1 0,-2-3-4 46,-1-3-8-46,-3-10-97 0,-1-3-170 0</inkml:trace>
  <inkml:trace contextRef="#ctx0" brushRef="#br0" timeOffset="50852.3254">6493 7336 619 0,'0'0'0'0,"0"0"138"0,0 0-14 0,0 0-5 0,0 0-38 0,0 0-20 16,0 0-19-16,0 0-28 16,0 0-10-16,515-62-8 0,-457 67-103 15,-1 4-13-15,-1 0-20 16,-4 1 5-16,-4-3-9 0,-1 1-82 16,-2 1 9-16</inkml:trace>
  <inkml:trace contextRef="#ctx0" brushRef="#br0" timeOffset="51331.4722">7569 7464 564 0,'0'0'0'0,"0"0"91"15,0 0-15-15,0 0-10 0,0 0-18 16,0 0-8-16,0 0-23 0,0 0-8 15,-19-11 1-15,14 25 12 0,0 7 0 16,-1 6-1-16,0 5-6 16,0 0-6-16,1 5 3 0,1-3 6 15,3 1 1-15,1-3-3 0,1-5-6 16,7-3-5-16,-1-6-3 0,3-4 0 16,-2-4-1-16,2-6 1 15,3 0 6-15,-1-4 9 0,2-5 13 16,2-7-2-1,3-5-3-15,2-6-4 0,4-3-7 47,2-4-2-47,2-6 0 0,3-1-4 0,-2-1-1 0,2-2-2 0,-4 4 0 0,-4 4-3 0,-6 2 0 16,-3 5 0-16,-7 3-1 0,-5 6-2 16,-3 5 2-16,0 4 5 0,-3 7-6 15,-3 0 0-15,-3 11 0 0,-4 10-1 0,2 10 1 0,2 3 10 16,3 2-2-16,6 0-4 0,0-2-2 94,9-6-2-94,2-1 0 0,5-6 1 0,0-3-1 0,4-4-90 31,1-1-22-31,3-4-55 0,2 1 29 0,1-4-29 0,-2 1-48 0,2-2-11 0</inkml:trace>
  <inkml:trace contextRef="#ctx0" brushRef="#br0" timeOffset="51916.9531">8376 7824 301 0,'0'0'0'0,"0"0"32"15,0 0-22-15,0 0 50 0,0 0 14 16,0 0 5-16,0 0 5 0,0 0-27 16,0 0-1-16,18 8 10 15,-15-8-10-15,-1-2-10 0,0 0-4 16,1-4-15-16,2-2-4 0,-3 1 8 15,2-1-3-15,1-3-8 0,-3-2 0 16,4-2-2-16,-2-4 4 0,0 2 3 16,2-7-7-16,-3-4-5 15,2 2-1-15,2-6-1 0,-1-3-9 16,3-2-2-16,3-5 0 0,4-1 2 16,-4 3-3-16,3 1-5 15,-2 6 3-15,-2 7 2 0,-2 8 2 63,-3 7 0-63,-4 6-2 0,0 4 2 0,-1 1 1 0,1 4-3 0,3 5-4 0,-3 5 5 31,3 7 1-31,1 4-1 0,4 9 2 0,2 7-2 0,0 2-3 0,-1 3 3 0,0 0 0 0,-4 0-2 0,0-5 2 0,-1-2 0 16,-2-5 0-16,0-6 3 15,0-9 2-15,-1-3 2 0,2-9-4 0,3-7-1 16,3 0 2 31,4-12 0-47,3-10-2 0,6-6 1 0,2-10-2 0,2-7-2 0,5-4 2 0,-3-4 1 0,8-1-3 0,0 3 2 31,2 6-1-31,-3 12 0 0,-4 8-28 0,-5 15-79 16,-8 9-49-16,-6 1 32 0,-2 8-119 0</inkml:trace>
  <inkml:trace contextRef="#ctx0" brushRef="#br0" timeOffset="52437.0525">9743 7168 766 0,'0'0'0'0,"0"0"30"0,0 0-20 15,0 0 18-15,0 0-11 0,0 0-13 16,0 0-2-16,0 0 0 0,-220 243 16 15,172-180 11-15,-2-1 5 0,-6 1-3 16,0 1-7-16,2-5-9 16,0-6-8-16,9-6-5 15,7-5-1-15,8-7-2 0,6-6-8 0,6-6-12 32,3-2-17-32,6-5-27 0,4 2-38 0,3-5-88 0,2-7-20 0,0-5-164 15</inkml:trace>
  <inkml:trace contextRef="#ctx0" brushRef="#br0" timeOffset="52834.7385">9839 7350 461 0,'0'0'0'0,"0"0"61"0,0 0-13 0,0 0 11 16,0 0-32-16,0 0-20 0,0 0 1 16,0 0 24-16,0 0 20 0,-4 149-6 15,10-104-1-15,0-3 5 0,-3 4 2 16,-1-2-19-16,1-1-11 16,-2-5 8-16,-1-1-13 0,0-3-7 15,0-7-5-15,-2-2-3 0,-3-4-1 16,3-4 1-16,-2-3 0 15,0-1-2-15,2-6 0 0,1-2-5 16,0-2-18 0,1-3-18-16,0 0 16 0,0-5-10 0,-2 0-62 0,-3-9-45 15,2 0-31 17,-1-5-104-17</inkml:trace>
  <inkml:trace contextRef="#ctx0" brushRef="#br0" timeOffset="52966.8305">9631 7434 744 0,'0'0'0'0,"0"0"93"0,0 0 9 0,0 0-11 0,0 0-24 16,0 0-12-16,0 0-20 0,0 0-23 16,269-41-11-16,-231 47-2 0,-2-2-115 15,-3 2-34-15,0 2 13 0,-2 0-39 16,-3-2-75-16,1 1-14 0</inkml:trace>
  <inkml:trace contextRef="#ctx0" brushRef="#br0" timeOffset="53521.5319">10305 7922 373 0,'0'0'0'0,"0"0"115"0,0 0-34 0,0 0-15 16,0 0 26-16,0 0 1 0,0 0-12 16,0 0 1-16,0 0-13 0,-2-44-8 15,3 38-13-15,0 2-24 0,2 1-14 16,1 2-5-16,-1-2 2 0,2-2-2 15,-1-2-2-15,2-6 2 16,0-1 2-16,4-4 4 0,0-8 2 16,6-2-2-16,1-5-4 0,4-9-3 15,0 1-2-15,-3-4-2 16,3 1 0-16,0 3 5 0,-6-2-3 31,3 6 3-31,-6 1 1 0,-2 5-2 0,-4 5-1 0,0 2 2 0,-3 9 0 16,0 4 2-1,1 5-6-15,-3 3-1 0,1 3 0 0,-2 6 0 0,2 8-4 47,3 10 8-47,-2 9-1 0,-1 3-3 0,0 8 0 0,3 4 5 0,0-1-6 0,2 3 2 0,0-6 0 16,3-5 0 0,0 1-1-16,-1-9 0 0,3-3 1 15,-4-3 0-15,-3-3-2 0,1-5-29 0,-2-4 2 16,-3-3-12-16,0-4-21 0,-1-3-2 0,-1-3-8 15,-5 0-9-15,-2-8-19 63,-2-6-131-63,-4-5-207 0</inkml:trace>
  <inkml:trace contextRef="#ctx0" brushRef="#br0" timeOffset="53651.7006">10459 7604 696 0,'0'0'0'16,"0"0"20"-16,0 0 17 0,0 0 49 0,0 0-16 0,0 0-41 0,0 0-21 0,0 0-16 0,257-4-91 0,-234 4-43 0,-3 0-61 0,-5 0-30 0</inkml:trace>
  <inkml:trace contextRef="#ctx0" brushRef="#br0" timeOffset="54095.6646">10906 7454 359 0,'0'0'0'0,"0"0"111"0,0 0-24 0,0 0-7 0,0 0 13 0,0 0-33 16,0 0-12-16,0 0 0 0,0 0-3 15,56 109 5-15,-51-78 14 0,-1 4-15 16,-1 1-13-16,-2 2-8 16,-1 3-16-16,0 1-9 0,0-2-2 0,-4-5 1 15,1-5-1-15,-1-6-2 16,-1-5 2-16,3-4 0 0,2-8-1 15,-1-6 4-15,0-1 3 0,-1-10-1 16,1-9-7-16,1-6-5 0,0-10 6 16,3-7 0-16,-1-9 0 15,4-6-2-15,-1-11 2 0,3-4 0 47,4-2-1-31,2 4 1-16,8 8 0 0,4 10 10 0,1 10-1 0,-1 6 8 0,-2 5 5 0,3 8-8 31,-1 6-5-31,-2 6 2 0,-5 8-4 0,-2 5-5 0,-4 11-4 0,-3 10 0 16,-4 9 3-1,-6 6-2-15,-9 5 0 0,-7-1-5 0,-5 2-5 0,1-4-9 0,-1-2-4 0,0-6-19 0,1-7-14 16,3-1-38 0,2-2-57-16,-2-5-65 0,2-5-200 46</inkml:trace>
  <inkml:trace contextRef="#ctx0" brushRef="#br0" timeOffset="56663.6758">13802 7496 617 0,'0'0'0'0,"0"0"119"16,0 0-47-16,0 0-31 0,0 0-17 15,0 0-5-15,0 0 0 16,0 0-5-16,0 0-2 0,-34-16-5 16,25 24-4-16,-4 4-2 0,0 5 1 15,-1 6-2-15,-4 0 0 0,2 3 0 16,-1 1 1-16,1 3-1 0,4-1 2 16,2-1 0-16,3-1 0 15,7-1 3-15,0-4 0 0,7-5-1 16,3-2 0 31,2-3 0-47,2-6-1 0,2-2 3 0,2-3-2 0,0-1 2 0,-2 0-12 0,-2-1-53 0,0-5-15 31,-6-7-8-31,-1-3-68 0,0 0-154 16</inkml:trace>
  <inkml:trace contextRef="#ctx0" brushRef="#br0" timeOffset="56796.9023">13738 7388 780 0,'0'0'0'0,"0"0"69"0,0 0-35 0,0 0-10 0,0 0-28 0,0 0 7 0,0 0-6 0,0 0-75 0,0 0-95 16,24 86-132-16</inkml:trace>
  <inkml:trace contextRef="#ctx0" brushRef="#br0" timeOffset="57119.1705">14038 7600 579 0,'0'0'0'0,"0"0"50"0,0 0-20 15,0 0 51-15,0 0-30 0,0 0-17 0,0 0-2 16,0 0-3-16,0 0-3 16,11 190 3-16,-12-183-3 0,0-4-5 15,1-3-8-15,0 0-2 16,0-9 3-16,4-4-4 0,6-6-9 15,1-2 1-15,3-3-1 0,6-2 6 0,2 4-2 16,0 0-1-16,3 7 21 16,-3 7 10-16,-1 5-12 47,-6 6-2-47,3 12 6 0,-5 5 2 0,-1 8-17 31,-6 1-8-31,-1 1-2 15,-5 2 2-15,0 0-2 0,0-6-1 0,1-2 0 0,2-7 0 0,2-5-2 0,-1-2-52 0,6-7-7 0,-1-2-31 0,4-2-7 32,1-10-16-32,-3-3-81 0,5-7-60 0,-1-4-60 0</inkml:trace>
  <inkml:trace contextRef="#ctx0" brushRef="#br0" timeOffset="57471.6447">14811 6979 519 0,'0'0'0'0,"0"0"60"0,0 0 97 0,0 0-41 16,0 0-16-16,0 0-40 0,0 0-50 15,0 0 17-15,21 61 18 0,-21-6-11 16,0 4 5-16,0 4-15 0,0 2-18 16,0 0-4-16,0-5-1 0,0-1 6 15,0-4-5-15,0-6 3 16,-1-5-4-16,-2-4-2 0,-1-6-6 15,2-4 1 1,1-7-9-16,-1-7-14 16,2-5 0-16,0-5-8 0,0-4-18 0,-2-2-23 0,-2-2-1 15,-1-12-116-15,-3-7-18 16,-2-7-110-16</inkml:trace>
  <inkml:trace contextRef="#ctx0" brushRef="#br0" timeOffset="57789.9558">14709 7453 419 0,'0'0'0'0,"0"0"0"0,0 0 36 0,0 0 55 0,0 0-16 0,0 0-3 0,0 0-5 0,0 0-23 0,239 27-21 0,-189-21-8 0,-1-3-8 0,-2 0-2 16,-3-3-3-16,-4 0 1 0,-5 0 3 16,-3-6 9-16,-5 0 8 15,-4-2 15-15,-5 0 2 0,-5 2 3 16,-8 4 11 15,-1 0 3-31,-4-1 8 0,0-1-33 0,-8 1-22 0,-2 1-9 16,-4 2 1-16,-4 0-3 0,2 5-1 0,-6 4 3 31,2-2-1-31,0 4 0 0,3 1-1 0,2 1 1 16,2-1-4-1,8 5 3-15,2-1 2 0,3 1-2 16,0 1 0-16,6 2 0 0,6-1 1 0,2 1 2 0,3-2 0 0,-1-2-3 0,3-2-14 62,-4 0-42-62,1-3-35 0,-5 0-6 0,-2-8 3 0,0 1-18 0,0-4-25 0,0 0-46 0,0-2-142 0</inkml:trace>
  <inkml:trace contextRef="#ctx0" brushRef="#br0" timeOffset="57952.7245">15363 7543 747 0,'0'0'0'0,"0"0"97"16,0 0-34-16,0 0-22 0,0 0-21 16,0 0-8-16,0 0-5 0,0 0-7 15,0 0 0-15,-115 81 7 16,103-70-6-16,2-5 0 0,6 0-2 16,-1-1-122-16,5-5 24 0,0 1-44 15,0-1-51-15,5 0 3 0,-1-3-54 16</inkml:trace>
  <inkml:trace contextRef="#ctx0" brushRef="#br0" timeOffset="58239.8882">15527 7599 640 0,'0'0'0'0,"0"0"116"0,0 0-29 0,0 0-12 15,0 0-17-15,0 0-2 0,0 0-12 16,0 0-16-16,0 142 4 0,-7-131 19 15,-1-6-14 1,5-2-22-16,2-3-10 0,1-3 4 0,0-8-5 63,10-5-8-63,4-8-8 0,8 0 2 0,4-5 5 46,6 0-3-46,4 5 2 0,2 2-9 0,1 1-6 0,2 5-30 0,-4 0-41 16,-2 2-85-16,-4 6-127 0</inkml:trace>
  <inkml:trace contextRef="#ctx0" brushRef="#br0" timeOffset="59765.8862">16314 7744 690 0,'0'0'0'0,"0"0"99"0,0 0-30 15,0 0-30 1,0 0-3-16,0 0-6 0,0 0 4 0,0 0 18 0,0 0-8 16,321-306-14-16,-281 267-8 15,0-2 8-15,-4 5-10 0,-3 4 0 16,-5 7-8-16,-4 7 2 0,-8 7-5 15,-8 7-7-15,-6 4-1 0,-2 4-2 16,-5 7-2-16,-5 9 4 0,-4 9-2 16,-7 7-4-16,-7 6-11 15,-2 6-13-15,-4 7-1 0,-1 6 9 16,0 3 15-16,-1 4 6 0,-2 0 0 16,3 1 0-16,0-1 1 0,0-7-1 15,2 2-3 48,2-9 3-63,6-6 0 0,4-6 0 0,6-9 0 0,3-6 0 0,3-8 0 0,5-3 0 0,3-5 1 15,1-5-1-15,0-1 0 16,0-2 0-16,5-3 0 0,1 0 0 31,2-9 17-31,2-9 7 0,4-7-10 0,3-4-6 0,1-6-6 16,4-5 1-1,-2-6 0-15,2-4-5 0,-3-1 4 0,-3-5-1 0,0 4-1 0,-3-5 0 0,-4 5 1 47,-4 6-19-47,-1 8-18 0,0 12 28 16,-2 11 4-16,-1 8 6 0,-1 2-3 0,0 3-1 16,0 2-6-16,1 2-7 0,3 8 15 15,-3 4 0-15,2 0-2 0,0 3 2 0,4-3-1 0,2-1 1 0,5-1 3 0,2-6 3 0,7-1 0 16,5-5 5-16,-1 0 3 0,4-8 3 0,5-9 1 0,3-3-4 15,9-8-2-15,2-2-3 0,5-3-6 0,2-4-1 16,-1 3-1 47,2 0 0-63,-2 2-1 0,-7 7 0 0,-3 0 0 0,-6 4 0 0,-8 1 0 0,-5 1 0 0,-4 4 0 0,-7 1-1 0,-5 7 2 0,-4 3-1 0,-4 1 0 31,-3 3 0-31,-1 0 0 0,-11 3-14 0,-1 8 13 0,-5 3 0 0,-3 2-8 15,-2 2 0-15,-3 2-2 16,0-1-2-16,2 4 7 0,-2 0-3 63,4 1-4-63,1-2 4 0,8-4 1 0,5-4-3 0,5-2 1 0,3-7-3 0,0-1-3 0,5-4 9 0,5-2 10 0,2-3 3 31,6-8-2-16,3-1-1-15,3-3-1 0,2-5 3 0,1 2-4 0,1-2 2 0,-2 5 2 0,-1 3 12 0,-6 3 13 16,-3 9-9-16,-6 2-15 16,-3 9-6-16,-3 7 0 0,-2 2 5 0,-2 3-3 0,0-1 1 15,0-2-1-15,4-6-2 63,5-4 0-63,7-3 3 0,4-5-1 0,6 0 1 0,5-3-1 31,3-4-1-31,2-2 1 0,1 1-1 0,-1 0-2 16,-3 0 1-16,-3 1 0 0,0-3 1 0,-3-1-1 0,0 4 4 0,0-7 0 0,0 0 0 15,-4 2-3-15,-3-2 0 0,-1 2 0 0,-5-1 0 0,-4 4 1 0,-4 0 0 0,-6-1 1 0,0 4 1 16,-4 1 2-16,-5 2-1 62,-5 3 0-62,-2 0-6 0,-1 4-2 0,0 6 0 16,-2 1 0-16,0 2 1 16,3 3 0-16,1 2 1 15,3 0-1-15,4 2-8 0,1 1-2 0,6-2 1 0,1 0 0 0,10-3 3 0,5-2 0 0,5-5 3 16,7-1 5-16,7-5 0 0,5-3 0 16,6-4 1-1,2-7 3-15,4-4 0 0,-3-2-1 0,-1-1-1 0,-6-2 6 0,-2-3 1 0,-5 3 4 0,-4 1 4 63,-8 0-8-63,-7 2-3 0,-11 6-3 0,-7 3 5 31,-10 5 2-31,-7 3 6 16,-5 8-14-16,-1 6-4 15,3 5 2-15,5 0 0 0,5 3 0 0,9-3-31 16,4 1-5-16,0-2-21 0,8-2-31 0,1 0 5 0,1-2-21 0,-1 0-48 0,1 1-24 0,0-2-52 0</inkml:trace>
  <inkml:trace contextRef="#ctx0" brushRef="#br0" timeOffset="61608.9276">20778 7192 489 0,'0'0'0'0,"0"0"39"0,0 0 22 16,0 0-12-16,0 0-14 0,0 0 3 16,0 0 9-16,0 0 3 15,0 0-26-15,-208 86-10 0,189-67-2 16,5-2-6-16,0 5-5 0,2-1 1 15,4 1-1-15,4 2-1 0,-1-1 0 16,5 4 0-16,0-5 2 0,3 2-2 16,4-2 0-16,3-2 6 0,4-2-2 15,4-2 0-15,3-6 8 16,2-1 25-16,2-6-16 31,3-3-6-31,4-5-1 0,5-6-6 0,2-3-4 0,-1-6 0 0,2-3 0 31,-2-4-2-31,-2 2 3 0,-4-2-1 0,-8 6-1 16,-6 4-2 0,-5 6 2-16,-9 3-1 0,-3 5 0 0,-1 3 11 0,-3 3 9 0,-9 8-21 15,1 3-2-15,-2 5 2 16,2 5 0-16,0 3-1 0,0 5 0 47,3 3-1-47,5 0 1 0,3-2 0 0,1-1 0 0,9-4 0 0,3-7-2 0,6-7 3 31,4-5 0-31,3-7 1 0,4-2 5 0,3-5-3 16,1-9 4-16,3-5 8 0,-1-1 4 0,1-5 4 0,-5-2-2 0,-1-1 0 0,-2 1 1 15,-8-1 3-15,-5 1-7 0,-8-3-10 16,-8 0-6-16,-5-1 2 0,-8-1-4 78,-6 3-2-78,1 5-1 31,-3 2-4-31,1 8-8 0,2 6 4 0,0 8-1 0,3 0-10 0,-3 10-10 16,-2 7-22-16,3 3-14 0,-1-1-10 16,6 2-10-16,2-2-33 0,5-2-74 0,4-2-118 0</inkml:trace>
  <inkml:trace contextRef="#ctx0" brushRef="#br0" timeOffset="61962.5256">21544 7397 672 0,'0'0'0'0,"0"0"78"0,0 0-15 0,0 0-7 0,0 0-16 0,0 0-14 0,0 0-8 0,0 0 0 0,0 0 8 0,11 152 9 0,-12-129-9 0,-3-4-11 15,0-2-4-15,-2-1-5 16,0-5-4-16,2-2 0 0,-2-1 1 16,3-6-2-16,2 0-2 0,-1-2-7 15,2-6-3-15,0-4-20 0,1-5 7 16,9-2 12-16,3 1 12 0,4 0 0 16,6 1 16-16,0 4 13 0,4 3 16 15,-2 2-8-15,0 5 2 16,3 1 14-16,-3 8-9 0,-1 2-5 62,-4 9-19-62,-3 1-15 0,-5 2 0 0,-3 2-1 0,-2-3-2 32,-3 2 1-32,-2-2-4 0,4-4-31 15,-2 1-25-15,3-6-28 0,-1-2-26 0,2-2-36 0,-1-4-5 16,0-2-58-16,2-2-133 0</inkml:trace>
  <inkml:trace contextRef="#ctx0" brushRef="#br0" timeOffset="62461.7028">22181 7399 571 0,'0'0'0'0,"0"0"207"0,0 0-107 16,0 0-51-16,0 0-30 0,0 0 23 16,0 0-6-16,0 0 0 0,35 62-11 15,-29-34-12-15,-5-1-2 16,-1 0 0-16,0-3-3 0,-5 1-2 16,1-4 2-16,-1-2 4 0,-1-2-3 15,-1-3 0-15,1-5-2 0,-1-2-5 16,4-2 0-16,1-4 1 15,2-1-1-15,0 0 1 0,0-7-6 16,0-3-18-16,6-5 13 0,2-2 7 16,3-1 1-16,4 4 0 0,3-1 0 15,3 4 13-15,0-1 5 0,4 0-4 16,-1 3 2-16,0 2 2 31,1 4 7-31,-4 3 2 0,0 6-3 0,-5 3-7 0,-2 5-8 0,-2 3-2 16,-2 5 1-1,-2 2-4-15,-3-1-3 0,-2-1 3 16,0 0-2-16,1-5-2 16,3 0 0-16,0-4-43 15,1-1 6-15,2-8-2 0,2 0-14 0,1-4-15 0,2 0 9 0,1-4-27 16,1-4-48-16,0-3-41 0,1-2-44 16,2 2-29 30,-2-3 50-46</inkml:trace>
  <inkml:trace contextRef="#ctx0" brushRef="#br0" timeOffset="62694.5065">22810 7575 140 0,'0'0'0'0,"0"0"244"0,0 0-103 0,0 0 0 0,0 0-19 0,0 0-27 0,0 0-2 0,0 0-36 0,0 0-29 0,34-97-17 0,-46 97-8 16,0 0-4-16,1 8 1 0,-3 0 0 16,1 6 0-16,1 2-2 15,1 2 2-15,1 3-1 0,2-1 1 16,6 7 0-16,2-5 0 0,0-1 0 15,7 2 0-15,1-6 3 0,4-2-3 16,4-1 6-16,1-4-4 31,4-1 2-31,3-6-2 0,1 2 0 0,0-5-1 0,-1 0-2 0,0 0-67 32,0-3 21-32,-2-2 9 0,0 3-20 0,1-2-49 0,0-3-48 31,-1 1-48-31,0-5-141 0</inkml:trace>
  <inkml:trace contextRef="#ctx0" brushRef="#br0" timeOffset="63243.5408">23058 7470 652 0,'0'0'0'0,"0"0"1"0,0 0-1 16,0 0 66-16,0 0-12 0,0 0-11 16,0 0 10-16,0 0-4 0,0 0-8 15,-155 122-10-15,136-98-21 0,1-4-8 16,2 1-1-16,3-2-2 0,1-3-60 15,4-1-10-15,3-3-3 16,-1-3-55-16,-1-1-160 0</inkml:trace>
  <inkml:trace contextRef="#ctx0" brushRef="#br0" timeOffset="63598.4642">23596 7422 586 0,'0'0'0'0,"0"0"195"16,0 0-79-16,0 0-66 0,0 0-26 16,0 0-14-16,0 0-7 0,0 0-3 15,0 0 0-15,-75-4 2 0,56 14 0 16,1 1 2-16,-5 6 5 15,2 2-1-15,0 6 3 0,3 3-5 0,3 1-6 16,9 2 0-16,4-3 3 16,5 3-4-16,10-4 2 0,1-4 1 15,5-1 1-15,0-5 0 16,3-3 1-16,-1-1-4 0,-2-1 0 0,2-1 0 16,-7-4-33-1,0-6-4-15,-2 0-3 0,-2-1-8 0,0 0-30 16,-3-4-42-16,5-5-30 15,-1-7-171 1</inkml:trace>
  <inkml:trace contextRef="#ctx0" brushRef="#br0" timeOffset="63902.2014">24128 6873 656 0,'0'0'0'0,"0"0"15"15,0 0 44-15,0 0 0 16,0 0-31-16,0 0-7 0,0 0-2 16,0 0-2-16,-65 49 6 0,58-7-2 15,2 11 0-15,5 5 1 0,1 5-9 16,6-2-6-16,0 1-1 16,4-4-2-16,-3-3-3 0,0-4 2 0,-1-2 1 15,-2-7-3-15,-2-5 2 16,1-4-1-1,0-3-3-15,-1-5 2 0,4-1-2 16,-2-5-64-16,0-4-8 0,-1-4-9 0,-4-3-57 16,0-6-26-1,-5-2-26-15,-3-2 4 0</inkml:trace>
  <inkml:trace contextRef="#ctx0" brushRef="#br0" timeOffset="64312.0222">24190 7438 440 0,'0'0'0'0,"0"0"21"15,0 0-23-15,0 0-15 0,0 0-77 0,0 0-5 16,0 0 36-16,0 0 66 0,0 0 66 16,465-23 52-16,-440 14 29 15,-5 3-34-15,-8-2-21 0,-3 1-13 16,-9 2-18-16,-1-6-7 0,-12 3-8 15,-4 1-29-15,-4 3-12 0,-7 3-4 16,1 1-1-16,-1 1 0 0,1 4 0 16,7 3 0-16,4 1-2 31,7 1 1-31,9 1-1 0,0 3-2 0,8 1 1 0,7 4 5 0,4 3-4 16,6 6 0-16,-2-2 1 15,1 2-2-15,-3 5 0 0,-3-5 53 0,-5 1-20 16,-6 1-11-16,-5-7-11 0,-2 0-4 78,-3-2-2-78,-6-4-2 0,-2-3-1 0,0-2 2 0,-5-2-5 0,1-4-24 0,-6-4-32 0,-2-1-25 0,-5-1-37 31,-1 0-39-31,-2-1-59 0,-1-8-127 0</inkml:trace>
  <inkml:trace contextRef="#ctx0" brushRef="#br0" timeOffset="66077.388">27020 7510 544 0,'0'0'0'0,"0"0"84"16,0 0-37-16,0 0-16 16,0 0-13-16,0 0-12 0,0 0-5 15,0 0 0-15,0 0 0 0,-106-16 0 16,95 21 1-16,-1-2-1 0,1 3 0 15,-3 1 1-15,0 3 3 16,-2 3 3-16,4 2 5 0,-4 4-2 16,3 1-4-16,0 2 13 0,1 2-8 15,5 1-6-15,3-2 4 0,4 2-2 16,3 0-5-16,2-4 2 0,7-2-2 16,-1-4-3 15,0-3 0-31,2-6 6 0,1-2-4 15,-1-4 8-15,1-2 32 0,4-6-13 0,-1-7-5 16,5 1-1-16,0-5-3 0,2 0-5 16,0 0-3 46,-1-1-2-62,-4 7 9 0,-4 1-2 0,-5 10-7 0,0 2-2 0,-2 15-6 31,-1 7 3-31,3 9 3 32,7 5-2-32,1 1-5 0,3-1-1 0,9-4 0 0,3-7 5 0,5-5-1 0,3-8 1 0,-1-1-8 31,2-9-41-31,-4 0-35 0,-3-2-52 0,-7 0-69 0,-7 0-48 0,-5 0-144 0</inkml:trace>
  <inkml:trace contextRef="#ctx0" brushRef="#br0" timeOffset="70393.7701">3648 9038 210 0,'0'0'0'0,"0"0"19"0,0 0 50 16,0 0-21-16,0 0-19 0,0 0 14 16,0 0-2-16,0 0 5 0,-12-37-6 15,11 35-7-15,1-1-6 16,0 0 2-16,-1 1-3 0,1 2 4 16,-1 0 2-16,0 5 6 0,1 6-5 15,-2 3-10-15,1 8-5 0,-2 7-5 16,3 6-1-16,0 8-7 15,2 2-3-15,1-2 0 0,-2 1-1 16,-1-6 0 15,0-2 1-31,0-5-1 0,-2-5-1 0,-5-2 0 0,-2-6 1 0,2-5-1 32,0-3 2-32,3-6 0 0,-1-4 2 15,0 0 7-15,3-4 16 0,-2-11-10 0,3-5-9 0,1-5 1 0,6-2-1 0,7-1-4 16,3-3-3-16,4 2 5 0,2 2-5 15,3 5 0 48,-4 6 1-63,2 6 3 0,-3 6 8 0,-1 4 1 0,-2 10-4 0,-1 7 6 0,-1 8 11 0,-3 6-11 31,0 5-9-31,-3 0-5 0,-2 3 0 0,-2-4 0 0,0-1-1 16,1-6-1-16,4-6 0 0,-2-2 3 0,5-5-4 0,1-2 2 15,1-5 2-15,5-2 0 0,3-5 1 0,2-1-2 0,6-3-1 0,1-7 1 16,2-2-1 0,1-2 1-16,-2-3 0 0,0-1 0 0,-5-1-2 0,0 2 0 15,-3-2 2 17,-8-1-1-32,0 2 1 0,-8 2-1 0,-5 0 2 0,-3 3-1 0,-1-1 1 0,0 0 3 15,-4 3 7 16,-5-1 3-31,3 0-10 0,-3 4-2 0,1 1 2 0,1 2 1 0,0 3-4 16,0 2-2-16,-1 0-2 0,1 5-3 16,-1 8 4-16,-3 2 0 0,1 5-1 15,-1 2 1-15,1 7-1 16,3 0 1-16,0 1 0 0,7 3-2 0,0-4 2 47,4-3 0-47,5-2 0 0,4-3-1 0,3-7 1 0,2-2 1 0,2-6-1 31,3-3 4-31,1-3-3 16,4-8 2-16,-2 0-1 0,3-9 0 0,0 1 0 15,-2-2 0-15,-2-3-2 0,3-4 0 0,1 0 4 0,3-8-4 32,-2-1 0-32,0-5 2 0,1-2-2 0,-3-4 0 0,0-2 1 62,-2-2-1-62,-1 0 0 0,-5-3 1 0,-4 2-1 0,-2 5 0 31,-7 2 2-31,-1 6-3 0,-5 6 2 0,-1 4 5 0,0 2 6 0,-2 5 0 16,-6-1-5-16,4 5-5 0,-3 0 0 16,3 5-2-16,1 5 0 0,0 3 1 0,1 3-1 0,2 0 0 0,-2 1-5 0,2 8 0 0,-2 6 2 0,0 10 2 15,2 6 1-15,0 10 0 0,4 11-1 0,-2 5 1 16,1 2 0-16,1 1 0 0,-3-3 1 0,2-4-1 0,-2-6 0 62,1-3 2-62,3-7-3 0,-2-3 2 32,5-2-1-32,-1-7 0 0,2-5 0 0,1-1 1 15,-2-9-1-15,-3 2 0 0,-1-4 0 0,0 0-28 16,-1-2-7-16,-2-2 0 0,0-1-14 0,-1-3-10 0,0-4 14 0,-1-5-61 62,-7-4-44-62,-1-7-68 0,-9-6-137 0</inkml:trace>
  <inkml:trace contextRef="#ctx0" brushRef="#br0" timeOffset="70543.501">4571 9129 523 0,'0'0'0'0,"0"0"75"0,0 0 27 0,0 0 1 0,0 0-33 0,0 0-5 0,0 0-15 0,0 0-2 0,0 0-20 0,335-26-21 15,-284 23-8-15,0 2-83 0,-2 1-28 16,0-2-32-16,-2 2-67 0,-5 0 20 16,-1 0 28-16</inkml:trace>
  <inkml:trace contextRef="#ctx0" brushRef="#br0" timeOffset="71245.5884">5398 9181 462 0,'0'0'0'15,"0"0"79"-15,0 0-20 0,0 0-15 16,0 0-14-16,0 0-7 0,0 0 4 16,0 0 4-16,0 0-6 0,55 157 8 15,-55-135 12-15,2 0-20 0,-2-3-9 16,0-3-5-16,0-2-4 15,0-1-2-15,0-4 3 0,0-1 4 16,0-3 1-16,-1 0-3 0,1-2-4 16,0-3-5-16,0 0 2 0,0 0 0 15,8-6 7-15,2-4-6 0,3-4 0 16,2 0-3-16,0 1 0 0,2 5-2 16,-5 6 2-16,0 2 20 15,-1 8-2-15,-4 7 5 0,-3 5-2 16,2 1-15 15,-4-4-2-31,0-2-1 0,2-5 0 0,0-5-2 0,5-5 3 31,5-1 1-31,6-13 1 0,5-2-5 0,1-6 2 0,0-3-3 0,-3-1-1 0,-1 2 0 16,-1 2 0-16,-3 8 4 0,-2 3-3 0,-4 4-2 16,4 4-3-16,-4 2-19 46,4 1-36-46,0 0-47 0,0 0-28 0,0 1-54 0,3 2-46 0,0-3 11 0</inkml:trace>
  <inkml:trace contextRef="#ctx0" brushRef="#br0" timeOffset="71791.6562">6133 9292 360 0,'0'0'0'0,"0"0"53"0,0 0 37 0,0 0 26 0,0 0-23 16,0 0-39-16,0 0-16 15,0 0-8-15,0 0 0 0,-14 2 11 16,3 9-7-16,1 3-7 0,-1 7-18 15,0 2-6-15,2 4-2 0,5-3 1 16,3-2 8-16,1-2 3 0,5-7-3 16,6-2-3-16,5-7-3 15,-1-3 1-15,5-1 2 0,1-6 2 16,-3-5 6-16,3-4-2 0,-3-3 6 16,-4-2 0-16,-1 1-4 0,-2 1-2 15,-4-1-6-15,-4 1-2 0,-3-2-3 16,-4 3 0-16,-6 2 0 47,-2 4-2-47,2 5 0 0,1 5-4 0,3 1 2 0,2 1-3 0,4 6 2 0,0 2-14 0,0-1 1 0,10 2 10 15,3-3 2 1,5 4 1-16,4 0 3 0,3-2 0 16,1 6 2-16,2 0-2 15,-4-1 16 1,-3 1 7-16,-2 1 3 0,-2 2-5 0,-6 1-8 15,-3 0-3-15,-4 0-5 0,-2-1 0 0,-2-2-2 0,0-2-1 0,-4-3 1 63,-3-1-1-63,-1-4 0 0,2-1 0 0,-2-5-1 0,2 0-2 31,1-5-15-31,2-4-4 16,3-1 3-16,2-4 6 0,10-2 6 0,6 0 4 0,3 0 1 31,4-3 0-31,1 3 0 0,4-2 0 0,3 0 1 0,1 1-1 0,0-1-1 0,3 4 1 0,-4 2-80 0,0 2-108 63,-1 2 8-63,-4 0-51 0,0 2-63 0</inkml:trace>
  <inkml:trace contextRef="#ctx0" brushRef="#br0" timeOffset="72341.6114">7274 8719 479 0,'0'0'0'0,"0"0"49"0,0 0 4 0,0 0 15 16,0 0-47-16,0 0-14 16,0 0 16-16,0 0 22 0,0 0-3 15,-10 176-10-15,9-110 0 0,-3 1-5 16,-1 1-8-16,1-2 0 15,-4-6-6-15,4-3-7 0,-1-5-3 16,-1-7-2 0,2-4 1-16,-2-5-1 0,3-7-2 0,-1-4-37 62,0-4 2-62,1-7 1 0,-1-5-9 0,1-5-7 0,0-2-18 0,-2-2-66 16,0 0-51-16,-2-3-24 0</inkml:trace>
  <inkml:trace contextRef="#ctx0" brushRef="#br0" timeOffset="72526.5719">6926 9131 759 0,'0'0'0'15,"0"0"60"-15,0 0-24 0,0 0 32 16,0 0-24-16,0 0-29 0,0 0-6 15,0 0-4-15,0 0-2 16,445-7-6-16,-393 7-59 0,-3 0-21 16,-4 0-43-16,-8 2-74 0,-2 3 5 15,-3 1 12-15</inkml:trace>
  <inkml:trace contextRef="#ctx0" brushRef="#br0" timeOffset="74785.8987">7332 9147 508 0,'0'0'0'15,"0"0"98"-15,0 0-36 0,0 0-6 16,0 0-10-16,0 0-8 0,0 0 10 16,0 0-3-16,0 0 2 0,43-54 17 15,-23 39-3-15,1-2-3 16,4-2-3-16,4-7-9 0,5-5-6 16,7-5-8-16,7-9-8 0,7 0-7 15,4-3-4-15,2 0-9 0,0 3-3 16,-2 3 0-16,-10 7 0 0,-10 9-1 15,-8 7 0-15,-9 5-29 32,-9 7 10-32,-3 4-6 15,-4 0-3-15,-3 3-17 0,2 0-78 0,-5 6-21 0,0 4-1 16,-5 4-97 0,-9 0-73-16</inkml:trace>
  <inkml:trace contextRef="#ctx0" brushRef="#br0" timeOffset="75108.1509">7358 9064 600 0,'0'0'0'0,"0"0"83"0,0 0-41 16,0 0 25-16,0 0-31 0,0 0-13 16,0 0 4-16,0 0 12 0,0 0-1 15,72 268-9-15,-52-232 4 0,0 2-15 16,-2-6-7-16,0-2-5 16,-2-1-3-16,-2-8-2 0,1-1 2 15,-2-3-2-15,0-1 1 0,-1-4-4 16,-2-4-49-16,1-2-3 0,-1-4-36 15,0-2-19-15,2 0-63 0,-2-6-137 16</inkml:trace>
  <inkml:trace contextRef="#ctx0" brushRef="#br0" timeOffset="76995.5424">8948 9097 494 0,'0'0'0'15,"0"0"96"-15,0 0-23 0,0 0-7 16,0 0-11-16,0 0-17 0,0 0-19 16,0 0-4-16,0 0-2 0,-41-59-2 15,26 67 6-15,-3 3-7 16,0 6 0-16,0 2-4 0,-2 4 3 15,3 7-3-15,1 2-4 0,3 6-1 16,1 0 0-16,3 3 0 0,3-1 0 16,6-4-1-16,0-3 0 15,2-5 2-15,7-4-2 0,6-5 0 16,3-6 6 0,7-2-3-16,2-7 1 46,4-4 0-46,3-2-1 0,2-6 0 16,6-7 4-16,1-5 2 31,-2-2 4-31,1-3 10 0,-5-2 5 0,-3 2 5 0,-2 3 6 0,-3 0-7 0,-4 4-4 0,-8 7-13 0,-3 1-10 0,-7 5-3 0,-5 4 3 0,-2-1 4 0,-1 2-1 0,-3 2-11 0,-4 7 1 16,-5 7-5 0,2 4-13-16,-6 5 8 0,3 3 3 0,4 5 4 15,2-2 5 48,5 2 0-63,3-5-1 0,3-2 1 0,7-3 0 0,3-8 0 31,3-1 0-31,4-7-1 0,3-6 1 0,2-1 4 16,4-8-3-16,-2-7 2 15,-3-2 0-15,1-3-2 0,-2 0 2 16,-2-7 4-16,-2 2 3 0,0-3-2 0,-7 0-3 0,-3 0-1 0,-3 2-2 0,-6-1 0 0,0 5 0 0,-9 2-3 62,-4 2 1-62,1 5 0 0,-6 1-16 0,1 5 3 0,-2 4 3 0,5 3-7 32,-1 3-3-32,1 4-10 0,1 5 0 0,1 0 21 0,2 1 3 15,4-3 5-15,5 3 0 0,1-4-2 0,11-2 1 0,3-2 4 0,4-3 0 0,3 1-1 0,3-1 1 0,4 3 0 16,-2 1 0-16,1 1 12 0,-3 5 9 0,-2 0 3 0,-4 4-8 0,-2 1-1 0,-5 1-8 78,-5 2-5-78,-3-2-1 0,-3 0 0 0,0 0 0 0,-5-4-1 0,-2-1 0 31,-2 0-3-31,2-4-5 0,4-5-7 16,-1-1-1-16,2-3 7 0,1 0 5 15,1-5-3-15,0-5 1 0,4 1-7 0,4-4 5 32,5-1 4-32,4 3 0 0,1-2 2 0,2 1 0 0,2-1 0 0,1 3 0 0,-2 2 6 47,1 5 10-47,-5 3-3 0,-4 3-8 0,-4 5-6 31,-3 4 2-31,-3 1 6 0,-1 2 5 15,-2 3-5-15,0-1-4 0,-1 0-1 0,-2-2-1 0,0-2 0 0,2-5 0 0,-3-4-2 0,4-2-7 32,5-2-9-32,1-5 5 0,5-7 3 0,5-3 2 0,-2-6 5 0,0 4 2 62,3 2 0-62,-1 1-3 0,-1 2 3 0,0 3 0 0,-3 4 23 31,-3 5-7-31,1 0-10 0,0 5-5 0,-2 5 0 16,0 2 1-16,-3 4-2 0,0-1 0 16,-1-1 3-16,2-2-2 0,2-3-1 0,8-5 0 15,0-4 4-15,7-3-1 0,2-8 0 0,5-6-2 0,0 1-2 16,-2-1-1-16,1-2 2 0,-8 6 0 0,-4 2 0 47,-5 3 0-47,-2 6-2 0,-6 2-2 0,2 6-5 0,-4 5 13 0,1 6 1 0,-2-1-4 15,1 1 2 1,0 2-1-16,-1 1-3 0,1 1-4 16,1-1-4-16,1 1 2 0,-4 2 5 0,0 0-1 0,-2 5 5 0,-5 1-2 0,-2 3 0 0,-2 0 1 15,-3 1-1-15,1 2 0 0,-5 0 1 0,3-1-1 0,-4-4 0 16,0-4 0-16,0-7-37 0,-3-3 5 0,3-7 5 0,3-5 10 16,0-4 13-16,5 0 3 0,5-10 2 62,2-6 1-62,3-5 5 0,1-6 5 0,7-6-7 0,3-8 0 0,3-5 1 0,6-5 1 0,7-6 1 0,7 0 5 0,5 6 16 31,3 3 15-15,-1 8-5-16,2 2 7 0,-1 7 1 0,-1 0-7 31,-1 4-17-31,-3 5-15 0,-2 9-7 0,-8 4-1 63,-5 6 0-63,-3 3-6 0,-6 6-12 0,-7 10 9 0,-3 2 8 31,-2 2 1-31,-6 5 0 16,-6 0 2-16,-5 0-10 0,-4 1 0 0,2-5-4 0,-3 0-12 0,1-3-2 0,0-4-6 0,5-3-13 0,4-7-3 0,3-4 3 0,3 0-36 78,3-5-32-78,0-3-21 0,2-1-112 0,1-5-70 0</inkml:trace>
  <inkml:trace contextRef="#ctx0" brushRef="#br0" timeOffset="77278.0437">11192 8754 748 0,'0'0'0'0,"0"0"45"0,0 0-9 0,0 0-15 0,0 0-16 0,0 0-5 0,0 0 0 0,0 0 4 0,0 0 2 0,-36 89 16 0,34-50 15 0,0 0 10 0,2 6-3 16,4-2-14-16,0-1-12 0,4 1-10 15,-6 0-5-15,1-4-1 16,-1-1 1-16,-2-2-2 0,0-2 0 16,0 0 2-16,-2-3-2 0,-2-2 0 15,1-4 0 1,-2-3-2-16,4-7-12 0,-1-6-2 0,2-1-4 0,0-4-25 31,-1-2-34-31,1-2 17 0,0 0 4 0,0-8-43 0,0-3-39 47,0-5-62-47,-7-6-76 0</inkml:trace>
  <inkml:trace contextRef="#ctx0" brushRef="#br0" timeOffset="78407.3585">11048 9175 286 0,'0'0'0'0,"0"0"106"0,0 0 0 0,0 0 34 16,0 0-53-16,0 0-23 15,0 0-17-15,0 0-27 0,0 0-10 16,304 17 8-16,-285-17 9 0,-8-1 5 16,-6 1 4-16,-4 0-7 0,-1 0 13 15,0 0 22-15,0 2-22 0,0 5-17 16,-1 5-18-16,-1 2-6 15,2 6 0-15,0-1 1 0,0 0-1 16,-1-3-1-16,1-3 0 0,0-1 2 16,2-4-2 46,1-3 0-62,3-3 0 0,1-2 0 0,2-3 6 0,5-9-5 0,0-1-2 16,3-2-5-1,4 0-4-15,-2 1 3 0,-3 3 7 16,-5 8 0-16,-2 3-1 0,-2 9 1 0,0 6 0 0,-3 2 10 0,0 2-7 0,-3 2-1 0,1-6-2 31,2-2 0-31,4-1-9 0,0-6-7 0,4-5-3 0,2-1 13 63,4-7 6-63,4-5 0 0,1-2 4 0,1-3-2 0,1 2 6 0,-1-3 2 0,2 0 3 15,-1 2-7 1,-2-5-4 0,0 1-1-16,0-4-2 0,1-4-8 0,-1-1-14 0,-1-8 10 0,0-2-1 0,-1-6-23 0,-5-3-1 0,-1-2 33 0,-6-5 5 0,0 4 0 15,0 1 1-15,1 8-1 0,4 10 41 16,0 6-9-16,1 8-2 0,-1 5-3 0,-7 8-21 0,-2 5-6 0,-3 0 0 0,-2 8-4 16,-4 5 6-1,-4 9-3-15,-5 7-5 0,2 10-1 47,-1 5 5-47,-1 4 2 0,1 2 0 0,3 2 0 0,-2-1 0 0,4 2 0 0,0-5 3 0,3-3-3 0,4-5 0 16,5-8 0-1,7-4 1 1,5-9 0-16,4-4-1 0,2-7 0 0,1-2-1 0,-1-6 2 0,3 0 0 0,-2-7 1 31,1-2-2-31,1-3 0 0,1-2 1 0,-1-1-1 0,-4-2 2 0,0 1-1 63,-5 0 0-48,-7 3-1-15,-5 3 0 0,-5 3 5 0,-2-2-2 0,-3 4 0 0,-6-1 5 0,-2 6-6 32,2 0-2-32,-5 0 0 0,4 6-19 0,2 2 6 0,-1-1 2 0,3-1 8 0,7 2 0 0,1-2-1 0,4 1-6 0,12 1 5 15,1-2 5-15,6 1 0 0,0-3 4 63,2 1-2-63,-4-2-2 47,2 5 0-47,-5 1 3 0,-5 4 3 0,-1 3 3 0,-5 1 5 15,-1 2-7-15,-5-2-2 16,-1-1-2-16,-2 0-2 0,-5 1 2 0,0-4-1 0,-2-2 0 0,-1-2 1 0,-3-4-1 0,2-2-2 0,-1 0 0 0,0-1 1 0,2-2-1 15,0 0-1 48,7 0 1-63,2 0-3 0,1-2 3 0,7-3 0 0,7-1 17 0,3-6 2 0,6 2 0 0,4-3-14 0,6-2-4 0,2 1 2 0,0 0 0 31,-5 1-2-31,-6 3 1 16,-6 2-4-16,-6 1-58 0,-3 3 8 0,-2-1 19 15,-3-4 1-15,-2 2-34 0,0-3-33 0,-2-2-42 0,0 1-163 0</inkml:trace>
  <inkml:trace contextRef="#ctx0" brushRef="#br0" timeOffset="78538.2881">11972 8810 782 0,'0'0'0'0,"0"0"38"0,0 0 30 0,0 0-14 0,0 0-36 0,0 0-16 0,0 0-4 0,0 0-144 0,396-45-90 15,-349 51-184-15</inkml:trace>
  <inkml:trace contextRef="#ctx0" brushRef="#br0" timeOffset="79091.4445">15928 8563 880 0,'0'0'0'16,"0"0"20"-16,0 0-2 15,0 0 17-15,0 0-21 0,0 0-7 0,0 0 1 16,0 0 7-16,0 0 0 16,-49 118-5-16,34-67-4 0,4 6 6 15,-1 3 1-15,6 4-5 0,0-1-2 16,4 2 4-16,2-6-2 15,0 0-2-15,0-5-2 0,5-5-3 16,1-6 0-16,3-7 0 0,-4-6-2 16,4-6-8-1,-2-5-17-15,-1-3-5 0,2-4 0 0,-4-5-11 0,0-7-6 16,-2 0-40-16,-2-3-80 16,-2-10-74-16,-3-2-136 0</inkml:trace>
  <inkml:trace contextRef="#ctx0" brushRef="#br0" timeOffset="79841.4667">15695 9094 696 0,'0'0'0'0,"0"0"-5"0,0 0 5 0,0 0 62 0,0 0-47 0,0 0-2 0,0 0-2 0,0 0-4 0,297 130-2 0,-247-116-2 0,2-2 22 0,-2-3 7 0,-3-3-5 0,-4-6-2 15,-5 0 12 1,-7-6 4-16,-7-2 3 0,-5 1 4 0,-7 1-14 16,-5 0-1-1,-4 2 1 1,-3 0-1-16,-3 4-3 0,-7 0-15 0,-6 0-13 0,-2 7 0 0,-1 0-3 0,-1 4 2 16,3-1 0-1,1 1-2-15,2 1 1 0,4-1 0 0,5 0 0 63,-2-3-3-63,5 1 1 0,1-2 1 31,-1 0 0-31,2-4-9 16,1 0-15-16,8-1-3 0,2-2-8 0,2 0-14 0,2 0 7 0,2-5-4 0,1 4 6 0,1-5 23 0,-4 1-10 0,1 3 9 0,-4-4 18 15,-3 1 2-15,0 0 0 0,-2 1 10 0,-3 1 12 0,-1-1 14 0,-3 2-3 0,0 0-4 16,0-1-9 31,-3 0-14-47,0 1-4 0,-4-1-2 0,1 2 0 0,-2-2 0 0,1 0-2 0,1-1 0 31,-3 3-8-15,3 0-11-16,0 0 8 0,-1 1 4 0,3 0 4 0,0 0 3 0,-2-2 1 0,3 1 0 31,1 1 0-31,-1-2 5 0,0 2 3 0,-1 0-3 0,1 5-5 0,-3-1 0 0,-1 3 0 0,1 2 2 0,0-1-3 15,-1 3 1-15,0 4 0 0,3 0 0 16,2 3 0 31,2 1 1-47,4-2 5 0,9 1 4 0,4-3 2 0,5-3 3 0,4-2-3 0,-1-2-2 0,6-2 1 0,1-3-2 31,0-3 0-31,2 0 9 0,0-8 0 0,-4-4-4 0,0-3-3 16,-4-4-3-16,0-2-1 0,-7-1-1 0,-1-1 3 15,-8-1 1-15,-7-2 1 0,-3 1 0 32,-8-3 0-32,-7 2 4 0,-4-1-3 0,-4 3-1 0,0 7 1 0,-3 6-6 47,-3 7-6-47,1 4 0 0,-4 1 0 31,0 10-71-31,1 3-77 0,2 3-59 15,0-2-124-15</inkml:trace>
  <inkml:trace contextRef="#ctx0" brushRef="#br0" timeOffset="80975.5111">20352 9118 348 0,'0'0'0'0,"0"0"107"0,0 0-10 15,0 0-7-15,0 0-35 0,0 0-4 16,0 0 0-16,0 0-20 0,0 0-10 16,-126-3 2-16,107 12-14 0,-1-1-6 15,-1 3-1-15,2 3-2 16,1 4 0-16,-3 4 3 0,1 5-4 15,3 0 1-15,0 3 0 0,5-1 0 16,2-3 1-16,6-5-1 0,4-6 0 16,2-5 0-16,10-4-4 0,6-6 5 15,4-6 6 1,4-8-4-16,0-8 2 0,2-3-2 0,-3-4 15 47,4 2 12-47,-3 0 16 0,-3 5 7 0,-5 9-6 0,-5 9-14 15,-5 4-22-15,4 11-10 0,1 10 9 0,3 5-3 0,2 4-4 32,2 2-1-32,8-2-4 0,1-4-25 0,6-2-11 0,2-9-19 0,-1 0 4 15,0-7-33-15,0 0-63 0,-4-4-41 16,-3 1-34-16,-2-3-107 16</inkml:trace>
  <inkml:trace contextRef="#ctx0" brushRef="#br0" timeOffset="83405.9152">23536 9089 506 0,'0'-1'0'0,"0"0"13"15,0 1 36-15,0 0 3 0,0 0-30 16,0 7-12-16,0 6-3 0,0 6 6 15,0 8 2-15,-1 7 7 0,1 10-2 16,0 4 11-16,0 8 4 16,0 1 1-16,-6 0-4 0,-3-5-12 15,-3 2-4-15,-1-5-3 0,-3-2-9 16,-2-1 0-16,-3 0-2 16,-2-3-1-16,-1 0 0 0,-3-4 1 62,-1-6-2-62,3-6 0 0,2-6 5 0,6-8-4 0,3-7 6 47,9-6 1-47,4-8-4 0,1-10-3 16,0-11 3-16,5-6 3 0,6-5 9 0,0-5 5 0,6-5 4 0,6-7-11 15,6-5 8-15,3-5 6 0,7-2 2 0,5-5 1 0,9 3-6 0,3-1 5 0,4 7 8 0,2 6-3 0,-2 11-7 0,-9 10-7 0,-10 11-14 31,-9 11-1-31,-14 7-5 0,-4 9-2 0,-7 3 1 0,0 11 0 0,-7 6 25 47,0 8-17-31,0 5-4-16,-9 3-1 0,-4 2-2 0,-9-1-1 0,-3-1 0 0,-5-1-4 0,-6 0-6 16,2-3-1-1,1-6-5-15,1-4-16 0,6-5-16 0,4-6-21 0,6-5-17 0,7-5-8 0,-1-1-12 31,4-8-65-31,6-4-36 0,0-3-73 63</inkml:trace>
  <inkml:trace contextRef="#ctx0" brushRef="#br0" timeOffset="83897.033">24126 9082 611 0,'0'0'0'0,"0"0"131"0,0 0-82 0,0 0-7 0,0 0-1 0,0 0-13 0,0 0-7 0,0 0 0 0,0 0-8 0,71 240 1 0,-78-218-5 0,0-3-3 0,-2-3 2 0,1-3 5 0,3-5 1 0,-3-1-9 0,7-5-2 0,0-2 0 16,1-6 6-16,5-9-10 0,8-5-4 16,4-5 6-16,8-4 0 15,7 1 8-15,1-1 6 0,6 6 26 16,0 0 18-1,-3 4-8-15,1 3-11 0,-1 6-16 0,2 1-15 0,-5 1-6 16,-2 2-4 0,-2 1 2-16,-5-1-1 0,-2 0-1 0,-6 2 2 15,-3 0-2-15,-7-1 2 47,-1-1 0-47,-2 4 1 16,-3-2 0-16,0 2 1 0,-3 2-3 0,-5 0 0 0,-2 10 0 0,-2 7-4 0,-2 8 5 0,-4 4-1 0,4 4 0 0,1 1-8 31,5 1-5-31,6-3 8 0,3-3 0 0,11-4-7 0,4-11-6 0,9-4 14 16,1-9 5-1,5-2-1-15,4-12 0 0,-1-4 9 0,2-5 6 0,-3-4-2 16,-5 0 3 31,-2 0 5-47,-12 1-3 15,-6 1-7-15,-8 3-6 0,-11 1-4 32,-8 7-2-32,-6 3-21 0,-6 7-27 0,-3 3-53 0,0 4-90 0,0 8-33 15,3-2-117-15</inkml:trace>
  <inkml:trace contextRef="#ctx0" brushRef="#br0" timeOffset="84705.3288">25652 9046 599 0,'0'0'0'0,"0"0"111"16,0 0-62-16,0 0-11 15,0 0-27-15,0 0 5 0,0 0 10 16,0 0 4-16,0 0-5 0,-100-43-3 15,81 49-10-15,3 3-4 0,-5-1-3 16,-1 8-4-16,-1 0 1 0,1 6-3 16,1 1 2-16,3-2-1 15,5-4 0-15,10-5 0 0,3-3-2 16,8-7-3-16,9-2 2 0,5-5 6 16,6-7 17-16,2 3 6 0,1 3 3 15,1 6 8-15,-2 12 3 63,-4 10-2-63,-3 9 5 0,-7 7-17 15,-3 3-3-15,-5 7-13 32,-6-1-6-32,-2-1-1 0,-3 0-3 0,-8-2 0 0,-9 2 5 0,-4-2-4 0,-5 3 1 0,-5-1 1 0,-5-2-4 0,-1 0 2 0,-4-4 1 0,1-2-3 0,-1-6-6 0,1 2 0 0,2-10-14 15,-4-1-5-15,1-5-7 16,-2-4-6-16,3-3-8 0,3-8 0 0,4-3 7 62,12-11 8-62,4-12 3 0,15-5 3 32,5-12 9-17,13-2 22-15,11-10 8 0,12 0 0 0,13-3-10 0,8-1-2 0,7 1-1 0,2 7 0 0,0 7 0 16,-6 3-253-16,-4 8-183 0</inkml:trace>
  <inkml:trace contextRef="#ctx0" brushRef="#br0" timeOffset="85746.4141">26093 9135 648 0,'0'0'0'0,"0"0"161"16,0 0-116-16,0 0-32 0,0 0 6 15,0 0-3-15,0 0-6 0,0 0-7 16,27 114-2-16,-27-89 2 0,0-2-1 16,-1-2-2-16,-2-3 0 0,-3-4 9 15,-5-2-2-15,4-5 1 16,-2-1 1-16,3-5-6 0,-3-1 0 16,6 0 0-16,0-4 1 0,3-8-3 15,0-1-2-15,3-5-6 0,9 0 7 16,3 0 0-16,6 1 0 15,7 0 0-15,4 1 25 0,2-2 8 16,3 7 6-16,-1 1-9 0,-2 6-22 16,1 4-5-1,-8 0 0-15,-4 7-6 47,-5 4 3-47,-2 3 0 47,-2-3-2-47,-2-3 2 0,2 1 0 0,-1-3 0 0,4-4-3 16,-2-2 1-16,5 0 3 15,-2-11 0-15,3 3-2 0,5-4-2 0,-1-1 2 0,-1 1-2 0,-2-1 2 0,-4 5 1 0,-7 0 0 63,-5 1-1-63,-5 2 3 0,-1 2 2 0,0 1 15 0,-2-1-2 0,-3 1-6 0,-2 1-6 31,-1 1-2-15,-2 0-2-16,3 0 0 0,-3 3-1 0,-2 3 0 0,1 4-3 0,-1 2 3 0,0 0 0 0,-1 3-1 15,3-1 1-15,2-2 0 0,5 0 0 0,3-2 0 0,3-5-3 16,9 0 4-16,5 0 2 0,4-4-1 0,7 1 0 0,1-2 0 0,4 0-2 0,1 0 0 78,2 2 17-78,-5 2-4 0,-5 5-7 0,-6 0 0 0,-6 4-4 0,-6 1 0 0,-2-3-1 0,-4 2 4 0,-2 0 1 0,-3 0-4 31,-5-2-1-31,-3 0 3 0,0 0-3 0,-2-3-2 16,0-1-39-16,0 0 11 16,1-4-6-16,4-2 14 0,6-1 16 0,2-1 4 0,7-6-5 0,7 0 3 0,4-4 2 0,6-1 2 0,6-2 3 78,6-2-3-63,4-1 4-15,2 1 13 0,4 3 6 0,-2 3-7 32,-2 4-12-32,-10 5-2 0,-10 1-4 0,-7 6 2 0,-7 4-2 15,-6 2-2-15,-2 3 3 16,0 1 10-16,-4 0-6 0,-2-1 0 15,1 0-3-15,0-3-1 16,2-2 0-16,1-3 0 0,0-4-25 0,2 0 8 0,0-3 3 0,0-3 12 0,9-4 2 0,2-6 0 0,7-3-1 63,5 2 1-48,1-4 0-15,3 1 0 0,5 3 20 0,2 1 8 0,-1 4 5 0,1 4-2 0,-7 2-14 0,-5 3 1 0,-5 4-12 31,-3 7-6-31,-4 2 0 0,-2 1 4 0,0 4-4 0,-3 1 0 0,-2-2 4 16,0 1-5-16,0-3 2 0,0 0 0 0,1-2-2 16,0-3-76-16,0 2 6 0,-2-5-64 0,3 4-74 0,-3-4-229 0</inkml:trace>
  <inkml:trace contextRef="#ctx0" brushRef="#br0" timeOffset="92210.1585">23042 11770 414 0,'0'0'0'0,"0"0"6"16,0 0-6-16,0 0 9 0,0 0 2 16,0 0 5-16,0 0 12 0,0 0 10 15,14-15 13-15,-12 13-11 0,0 0-6 16,0 2 3-16,0-3-12 15,-1 3 0-15,0 0-1 0,0 0-10 16,0 0-3-16,0 2-1 0,-1 4 2 16,0 3-2-16,0 2 6 0,0 6-6 15,0 2-4-15,-2 3-3 0,-1 1-3 16,0-2 0-16,0 0 4 31,-1-2-4-31,0 0 0 0,1 0-7 0,2-4 6 0,1 0 0 16,0 0-2-16,0 2 2 0,2-1 1 15,4 6 0-15,-2-1 0 63,0 6 0-63,-2-1 2 0,0 6-2 0,-2 0 0 0,1-3 0 0,-1 1 0 47,0 0-9-47,0-1 0 0,0 0-3 0,-3 2 4 47,-2-3 0-47,2-1 7 0,-3-6 1 62,2 6 0-62,-3 0 1 0,0 4-1 0,0 2 0 0,-1 4 1 0,0 0-1 0,2-1 0 0,0 2 0 0,1-3 0 0,0-1 0 0,3-1 0 0,-1-2 1 31,3 0 0-31,-2-3-1 0,0 1 0 16,-1 0 1-16,-2-3-1 0,0 5-2 0,0-3-1 0,-3 1 2 0,2 1-1 0,0-1-1 16,-4 0 3-16,1 2 0 0,2 0 0 62,0 2 0-62,2-1 0 0,3-2 0 0,-1-1 0 0,3-3-1 0,0-1 1 0,6 0-2 31,-1 1 0-31,2 0 1 16,0-1 0-16,-1-1 0 0,1-2 1 0,-1 0 0 16,0 0-18-16,1-3 12 0,2 1 5 0,-4 0-3 15,1 2 4-15,-3 1 0 0,0 3-8 0,2-1 8 0,-3 2 0 0,2-3-3 0,-1-2 3 78,1 2 0-78,1-3 0 0,2-2 8 0,2 1-5 0,4-3 0 0,-2-1 3 0,4 2-3 32,0-4 4-32,2 1-5 0,-1 0 2 0,1-2 3 15,-1 0-2-15,2 0-2 0,3-1 0 16,-3 1-2-16,5 1 1 0,1-3-1 0,2 0 0 0,0 1-2 16,6-4 0-16,5 1 2 15,3-3 0-15,5 1 4 0,-2-2-2 0,5 0-3 0,-1-1 0 0,2 3-1 0,2-3 1 0,0-1 4 0,0 3-3 47,4-2-1-47,1-1 0 0,3 1 0 0,3-3 1 31,2 2-1-31,3 1 0 0,4-3 0 0,2 3-1 0,0-3 2 16,4 2 0-16,-3 2-1 0,2-2 0 0,0 1 0 0,-4-1-3 0,4-2 4 16,0-1 2-16,2 0-3 0,-4 0 0 0,4-3 3 0,0-2-5 0,-1 3 2 62,1 1 0-62,-3 1 3 0,-2 0-4 0,0 0 2 0,-1 3 0 16,-6 4-2 15,3-1 0-31,-5 6 1 0,-3-5 2 0,0 2-2 16,-3-2 0-16,-3 3 3 0,-2-3 7 0,-3 0-2 15,-6-2-4-15,-2-1-3 0,-3-2 0 0,-4 0 1 0,-4 3-1 16,-6-2 0-16,-3-1-2 0,-1 1 2 0,-6-1 1 0,-1-2-4 0,-3 1 4 0,-4-1 0 0,1 0 6 0,-4 0 0 0,-3 0 2 0,2-4 14 0,-3-3 12 0,0-2 0 0,0-2-5 15,0-2-9-15,0-5-5 0,2-2-9 0,2-5-3 0,3 0-1 0,-2-6-5 0,6 0 2 47,-3-3 1-47,-3-1-3 16,4 1 2-16,-1-1 0 0,-3-3 1 0,2 0-2 16,-2-1 0-16,3-1 5 0,-2-3-2 0,0-1 1 0,1 0-4 0,-2 0 0 0,3-1 0 15,-3-3 0-15,1 3 0 0,-1-2 0 0,0 1-3 0,-2-1 3 0,0 1 0 0,3 1 0 0,-3 0-1 0,0 0 2 16,0-2 0-16,0 1 0 15,-1 2 0-15,0-1-1 0,-2 1 0 0,1 1 1 63,2 1-1-63,-1-2 0 16,1 1 0-16,1 0-1 0,1-1 1 0,1 1 0 31,2-1 0-31,-2 0 0 0,2 1 0 0,-1 2 1 0,-1 0-1 0,3-2 0 0,-4 1-1 0,-1-4 1 0,-1 5 0 0,0-4 0 15,0 3 1-15,1 1-1 0,-2-3 0 0,5 6 1 0,-3-5-1 16,2 4 1-16,-2 0-1 0,-2 0 0 0,4 3 0 0,-2 0 0 16,1 0 0 46,0 2 0-62,0-2 0 0,-1 0 0 0,0-3 0 0,4 2-1 31,-2 1 2-31,0 0-1 0,-3 2 0 16,-2 2-1-16,-1 0 1 0,0 3 0 0,0 1 0 0,-3-1-1 0,-1 1 1 0,-2 1 1 0,3-1-1 0,0 0-1 0,-2 0 1 0,3-1 1 16,2 4-1-16,-1-3 0 0,1 2 0 0,0 1 0 15,-2 0 0-15,-1 1 0 0,0 4 0 0,-2 2 0 16,-2-1 1 46,0 6-1-62,-3-1-1 0,-3 3 2 0,1 2 1 0,-3 1 2 0,2 1-2 0,-2 1-2 0,-1 1 0 16,1 2 1 0,1-1-1-16,-4-2 2 0,4 2-2 0,-6-1 0 0,4-1 0 0,-4 2-3 0,-1-2 4 0,0 1-2 0,-2 3 0 0,-4 1-2 15,-3 1 2 1,-4 0 0-16,-1 0 2 0,-2 2 1 0,-3 0-4 0,1 1 2 16,-2-2 0 46,-2-1 0-62,2 0 1 0,-1 0 1 0,-2 0-3 0,-3 0-3 0,-2-1 3 0,-2-2-1 0,-3 3 1 0,1-1 0 0,-4-1 1 16,-3 1 0-16,1 1 0 0,2 0 0 15,0 0 0-15,1 0 0 0,0 0 0 0,3 0 0 0,2 0 0 16,-1 0 0 0,3-1 0-16,-2-2 0 15,0 1 0-15,-2-1-2 0,1 1 2 0,-3 1-3 0,1-1 3 47,0 2 0-47,0-1-1 31,2-1 1-31,-2 1 0 0,0-3 1 0,5 1-1 0,-3 0-1 0,3 0 1 16,2-3-1-16,2 1 1 0,-1 3 1 0,5-4-1 0,2 3 0 16,-1-3 0-16,3 0 1 0,1 2-1 0,1-2 0 15,3 2 0-15,4-3 1 0,1 1-1 0,3-1 2 16,1 0 0-16,4-1 0 0,2 3-2 0,2-2 0 47,0 0 1-47,3 0-1 15,0 1 3-15,2-1-1 0,-1-1 0 0,-1 1-1 0,4 1-1 0,-1 0 0 0,2 2 8 32,-4-2-8-32,1 2 0 0,-3 0 2 0,2-1-2 0,0 3 0 0,-6 0 0 31,3-1 0-31,-1 2-2 0,-5 1 2 0,2 4 0 0,-1 0-15 31,-3 3 8-31,2 1 2 0,-1-2 5 0,4 1 0 0,0-3-2 0,3-2 3 0,3 2-1 47,1-2 0-47,1 2 0 0,-3-1 0 0,4 3 0 0,0-3-4 0,1 1 4 0,3 0 0 31,-4 1-2-31,4-2 2 0,-1 1 0 0,-1 0 0 16,2 1-1-16,-3-1 1 0,0 0 1 0,-2 0-1 0,-2 1 2 15,0-2-2-15,-1 2 0 0,-1-2 0 0,0 0 2 0,0 0-1 0,0 0-1 16,3-1 0 0,0 2 0-16,1-3 3 0,3 4 0 0,0-4 1 0,2-1-3 47,0 1 0-47,2 1-1 0,2-2 0 0,0 2 0 15,0 1-2-15,0 0 1 0,0 0 0 0,0 4 1 16,-1 0 0-16,1 8 0 0,-1 4-2 15,-2 5 2-15,2 7 0 16,-5 3 0-16,1 4 1 0,-2 5-1 0,-3 1 0 0,-1 3 0 0,-1 1 0 16,-4-5 0-1,1 1-4-15,0-2-3 0,0 3 14 0,0 0-6 0,1-1 0 47,-1 1 0-47,3 0-1 16,0-1 0-16,0 6 3 0,0-2-4 0,-2-2 2 31,2 0 1-31,1-3 4 0,3-1 0 0,-1-2-2 0,3-4-4 0,1-2 0 16,2-4 4-1,-1-5-4-15,2 0 0 0,0-6-1 0,1-2-14 0,1-2 2 0,0-3-9 0,0 0-25 16,4-2-19-16,2-2-21 0,2-3-36 0,1-2-46 62,2-3-62-62</inkml:trace>
  <inkml:trace contextRef="#ctx0" brushRef="#br0" timeOffset="94014.3553">24022 11587 562 0,'0'0'0'0,"0"0"53"0,0 0 12 0,0 0-34 16,0 0-25-16,0 0-4 0,0 0 3 16,0 0 12-16,0 0 14 0,-18 81-5 15,18-56-7-15,3 4 2 16,0 5 1-16,1 1-4 0,-2 0-1 15,-2 1-11-15,0-3 0 0,0-2-2 16,0-4-2-16,0-2 1 0,-4-3-1 16,-1-6-1-16,0-4 1 15,1-4-1-15,0-7 0 0,3 1 3 16,1-2 3-16,-4 0-3 16,1-6-3-16,1-2-1 0,1-5 0 0,0-3 2 46,-3-4-3-46,1-5 1 0,1 4 1 0,2-6 1 0,0-3 1 0,5-2-1 32,1 0-2-32,1-3 0 0,1 1 0 0,2-2 0 0,2 0 2 0,6 1-2 15,-2 0 0-15,6 2 1 0,1 1 15 0,0 4 4 16,1 1 14-16,2 5 15 0,-2 3 1 62,-2 3-13-62,-1 9-16 0,-2 2-14 0,-3 7-4 0,-1 9 1 0,-2 8-2 0,-4 2 4 0,0 6-2 16,-5-2-2-16,-2 0 2 0,-2 1-1 0,0-4-2 0,-4 0-1 16,-3-3 0-16,-2 0-29 0,-6-2 16 31,-4-1-3-31,-2-3-19 0,-1-5-12 0,0 1 12 0,1-5 18 0,8-3 9 0,2-1 0 16,6 0 1-16,4 0 6 0,1 0-5 15,1 1-4-15,6 4 9 0,0 7 2 47,-1 0 2-47,2 4-3 0,3 1 4 16,0 4-5-16,-1-2 2 0,3 0 7 0,0-5 6 0,2 0 1 31,2-1-3-31,0-4 1 0,0-1-1 0,1-6-1 0,3 7-5 0,-2-7-2 0,1-1-1 0,-2-1 0 16,0-6 3-16,4-1 4 0,-2-5-2 31,0 0-3-31,0-1-1 0,0-1-3 0,-4 0 1 47,-6-1 1-47,-3 2-1 15,-7-4 2-15,0 0-2 0,0 1 0 0,0 2 0 32,-4-2 2-32,4 11-4 0,-7-3 0 0,1 7 3 0,-1 1-3 31,-8 1-4-31,7 7 3 0,-1 2 0 0,-1 5 2 0,1 1-2 15,3 3 0-15,0 4 1 16,3-2 0-16,3 0-2 0,1 0 1 0,6-5 1 0,1 1 0 0,3-3-1 0,4-3 2 47,-1-3-1-47,8-5 0 0,0-3 7 0,2 0 0 0,1-5 3 0,1-7 6 0,2 4 4 0,-2-6-3 0,3 0-1 0,-3-4-4 31,1 2-1-31,-5 2-2 0,-4 3-7 16,-6 2 2-16,-3 4-3 0,-7 4 1 0,0 1 0 0,-2 0 5 0,0 0 3 0,-3 0-7 0,-5 0-2 0,1 3-2 15,-2 4-27 1,-3 3 9-16,-1 4 3 0,-1 4 10 0,0 0 4 16,3 3 0-16,0 0 2 0,5 0 0 0,0-1 0 62,5-4-13-62,1-2-4 0,8-6-5 0,2-4 7 0,1-4 11 16,0 0 3-16,3-1 2 0,0-5 4 0,1 1 2 15,1-1 3-15,-1 4 1 0,-1-4-3 0,2 1-2 0,-3 1-3 0,-2 0-2 32,1 0 0-32,-3-3 2 0,0 2 0 0,-3-7 1 0,1 0-1 31,-1-2-2-31,2-5 0 0,4-2 2 0,0-3-3 0,8-5 0 0,1-5 1 0,2-7-1 62,3-3-1-62,-1-6 1 0,-2-3 0 0,-2 3 1 0,-3 0 0 0,-5 6-2 0,-3 3 0 0,-7 8 1 16,-3 5 2-16,-2 7 0 0,-5 9 15 0,2 4 11 0,-1 5-15 0,1 3-1 0,-2 12-11 16,-2 10-2-1,2 10-3-15,0 10 3 0,4 9 1 0,3 4 0 16,0 0 0-16,0-2 0 0,3-6 2 62,6 0-3-62,3-8 1 16,-1-6 0-16,2-2-31 0,1-8-9 0,-2 0-22 0,0-5-41 16,-3-1-13-1,-2-1 8-15,-5 2-71 0,-1-2-71 0,-1-3-129 0</inkml:trace>
  <inkml:trace contextRef="#ctx0" brushRef="#br0" timeOffset="96852.6635">23867 12681 396 0,'0'0'0'15,"0"0"158"-15,0 0-75 16,0 0-17-16,0 0 4 0,0 0-23 16,0 0-7-16,0 0 5 0,0 0-8 15,-25-78-12-15,10 76-10 0,0 2-8 16,-5 1 0-16,-1 5 0 16,0 7-5-16,-3-1 0 0,3 5-1 15,-5 2 0-15,3 3 0 0,3 1-2 16,3 2 1-16,1 1 0 0,5 2 0 15,3 1-2-15,3 2 2 16,5-3 0-16,5-1-21 0,4-3 4 0,9-3 6 16,1-3 1-1,4-5 6-15,0-4 1 0,3-3 4 16,0-5 0-16,1-1 2 0,2-3 7 0,-1-5-1 16,-3-1 0-16,2-1-3 15,-2-3-1-15,-7 2-4 0,1 0 1 0,-8 3-2 16,-2 2 0-16,-6 0 3 0,-3 3 1 15,0 2 3-15,0 1 4 16,0 3-6-16,-1 4-6 0,-5 4-2 16,2-2 3-1,0 7 0-15,0 2-3 0,1-2 2 0,3 7-2 16,0-3 1-16,0 1 1 0,3 0 0 0,4-2 1 16,5-5 0 15,0-1-2-31,8-4 2 0,-2-7 0 15,5-2 0-15,2 0 2 0,-2-11-1 0,-1 0 3 47,-3-3 9-47,-1 0 6 0,-2-3 1 0,-3-2-8 0,-2-1-7 16,-3 1-2-16,0 0-1 0,-6-2 0 0,-2 4-2 0,0-2 0 0,-7 1 4 0,-1 1-3 0,-1 0 0 16,-2 2-2-16,2 1-7 15,1 2-3-15,0 4-7 0,3 0 0 0,2 5 10 0,1 3 1 16,0 0-6-16,-2 6 6 0,1 2 4 15,1 2 1 32,1-1 2-47,1 4 0 16,0-1 0-16,7-1-3 0,3-3 3 0,3 1 0 0,3-1 8 0,2-4 1 0,-1 0 9 31,6-1 7-31,-1 0 1 0,-2 2 6 0,2-1-15 0,-5 0-6 0,-3 6-7 0,-2-2 3 0,-3 4 8 0,-2 0 4 16,-2-1-12-16,-3 1-3 0,0-4-2 31,-2 2-2-31,0-6 0 63,-2 1-48-63,-1-2 17 0,0-2 9 0,1-1 2 0,-3 0 6 0,2-1 2 0,2-3 5 0,1-1 3 0,0-3-2 0,5 1 5 31,5 1 2-31,0-1 25 0,3 2-7 15,0 0-2-15,2 2-6 0,-3 1-8 0,1 2 0 0,-2 5-3 0,-2 2 0 0,-6 3 0 0,-2 0 2 0,-1 2 1 0,0 1 0 32,-1 0 0-32,-2-1-3 0,-2-1 0 0,2-4 0 0,1-1-16 62,1-3 6-62,0-3 6 0,1-2 1 0,0-6-6 0,1 0 2 0,3-5 5 0,4 2-1 0,4 0 4 31,-1-1-2-31,3 2 2 0,-2 1 6 16,1 5 0-16,-3 2-2 0,-2 2 0 0,-3 2 1 0,1 5 2 0,-5 3 2 16,4 3-4-16,-1-1-4 0,-2 1 1 0,2-2-1 0,0-3-1 0,0-4 0 0,4-1 1 15,4-3 0-15,-1-2 0 78,5-6 0-78,2-3-2 0,1-1 0 0,-2 2 2 0,-3-2-2 0,-3 3 0 0,-3-2 1 0,-2 3-1 0,0 5 1 32,0 0-1-32,-1 3-3 0,0 0 2 0,2 5-2 0,-2 4 5 15,-1 2-1-15,-1 4-1 16,0 5 0-16,-3-1 0 0,1 5 0 0,-1 1 1 0,0 3 1 0,-3 2-2 0,1-1 0 0,-1-1 2 0,-5-2-1 0,4 1-2 16,-4-4-3-1,-1 0-8-15,2-4 4 0,-1 0-4 0,-2-6-12 47,-1-3 2-47,1-2 6 0,-1-5-9 0,2 0 5 0,-1-3 10 0,2 0 5 0,1-6 4 31,2-5-1-31,0 1 4 16,5-2 27-16,-2-5-9 0,2-5 9 0,0-5-3 0,8-2-11 0,3-5-4 0,5-7-2 16,6 1 3-16,2-4 2 0,8 2 6 15,4 4 11-15,1 0 14 0,3 6 6 0,-4 6-5 16,-4 7-28-16,-3 5-15 0,-6 9-1 62,-8 3-2-62,-1 2 0 0,-4 4-1 0,-3 5 1 0,-3 4 0 16,-3 0 4 0,-1 4-3-16,0 3 0 0,-1 2 0 15,-4-3-1-15,-3 2 0 0,-3-3 0 0,-3 0 0 16,0-1-26-16,-1-4 2 0,3 0-13 0,-1-4 0 0,4-3 4 0,1-3-4 0,2-3 10 0,2 0 6 15,4 0-5-15,0-6-14 0,7 0 35 0,2-3 2 47,1-2 3-47,6-2 0 0,4-3 0 0,2-1 1 0,1-1 1 0,-2 1-2 16,-1-1 0-16,0 3 16 16,1 1 7-16,-3 0 5 0,-2 5-3 15,-8 3-9-15,-1 5-9 0,-6 1-4 0,-1 0-5 0,0 6 4 0,0 2 15 16,0 3-17-16,-3 3 0 0,1 5 3 78,1 0-3-78,0 1 0 0,0-2-1 16,1-1 1-16,2-3-2 15,6 1 3 1,2-4-2-16,1-3 0 0,1-4 2 0,2-4-1 0,1 0 0 0,4-1 4 0,0-4 1 0,-1-3 6 15,2 2-3-15,-2 0 2 0,-2 0-2 0,-5 0-2 16,-1 1-4-16,-5 3 0 0,-1 0 0 0,-2 2-2 0,-1 0 0 0,0 0 7 0,0 0-7 0,2 2 0 0,1-2 4 16,0 1-4-16,4-1-13 0,-1-1 12 15,2-8-2-15,3 0 4 0,-2-2-1 0,2 0 0 63,0-1 0-63,0-1 1 0,3-3-2 0,0-3 1 0,1-4 1 31,2-2-2-31,-2-4 2 0,0 1-1 0,-2-3 0 0,-2-3-5 0,1 1 4 0,-4-1-1 0,0 2 4 31,-6 1-1-31,2 0-2 0,-3 6 1 0,-1-4 1 0,2 8-1 0,-3 0 0 16,0 6 0-16,2 5 2 0,-2 6-1 16,0-1 5-16,0 5-2 15,-5 0 7-15,1 5-10 0,-1 8-2 0,-3 3 0 0,1 4 1 0,-1 3-2 16,1 5 2 15,1 3 0-31,0 3 0 0,1 5-12 0,2-2 9 0,-3-1-6 0,4-1 5 31,-1-2 2-31,2-4-2 0,1 0 3 16,1-5 0-16,6-1-2 0,4-6 2 16,1-3-1-16,6-6-5 0,-4-2 5 0,2-3-1 0,0-3 1 15,-1 0 4-15,2-3 2 0,-2-3 2 0,-2 0 5 0,0-2-2 78,-3-3-3-78,1 1 1 0,-2-1 2 0,-1 0-4 0,-4 0-2 0,-3 0 2 0,1 1 1 0,-2-1 0 32,0-1-1-32,-3 2-6 0,-1 0 1 0,-3 4 0 0,1 5 0 15,-1 1-10-15,2 0 1 0,0 0 1 0,2 6 2 0,3-1-2 0,0 4-6 0,0-2 4 0,6-1 6 0,3 2 0 16,7 0 3-16,0 1 2 15,2 2 0-15,0 1 5 0,0 1 4 63,-2 4 4-63,-4-2-1 0,-1 6-4 16,-1-2-5-1,-9-2-1-15,1-1-1 16,-2-1-3-16,0-3 2 0,0-2 4 0,-3-2-5 0,-3-5 0 0,0 0 3 15,-4-3-3 1,0 1-35-16,-2-1 16 0,-1-1-1 0,-1-8-3 0,3-1-4 0,3-1-9 0,6-1 18 0,2 3-1 0,8-1 38 0,5-1 12 31,8-1 5-31,4-3-11 0,6-3-6 0,4-2-4 0,5-1 5 0,6 0-8 47,1 1-8-47,0 2-3 0,-8 2-1 0,-8 2 0 0,-7 2-57 31,-9 3 12-31,-4 0-15 0,-4-1-39 0,-4 0-31 16,-3-1-38-16,0-2-171 0</inkml:trace>
  <inkml:trace contextRef="#ctx0" brushRef="#br0" timeOffset="97083.7034">25253 12572 810 0,'0'0'0'15,"0"0"57"-15,0 0 40 0,0 0-43 16,0 0-19-16,0 0 8 0,0 0-2 31,0 0-21-31,438-60-17 0,-378 60-6 0,-6 0-284 0,-9 3-137 16</inkml:trace>
  <inkml:trace contextRef="#ctx0" brushRef="#br0" timeOffset="98139.619">22934 12309 425 0,'0'0'0'0,"0"0"3"0,0 0 50 15,0 0-13-15,0 0 1 16,0 0 52-16,0 0-31 0,0 0-9 16,0 0-9-16,-26-2-15 0,12 1 4 15,-5-1 9-15,-1 2-15 0,-1 0-6 16,-2 0-7-16,-2 0-6 15,-5 0-1-15,-6 3-5 0,-4 4-2 16,-5-2 0-16,-10 3 2 0,-5 2-1 16,-8 1-1-16,-5 5 0 0,-9 1 0 15,-3 5 0-15,-5-3 1 63,-4 5 0-63,2 1-1 0,4-1 0 0,9 0 0 0,12 1 0 0,10-3 0 0,10-2 0 0,12-1 0 0,10-4 0 0,10-4-1 31,12-3 0-31,3-6-30 16,3 0 2-16,14-2 24 0,2-2 6 0,8-6-1 0,1-3 0 0,2 3-29 0,-1-4-18 0,0 4-86 15,-7-2-296-15</inkml:trace>
  <inkml:trace contextRef="#ctx0" brushRef="#br0" timeOffset="98975.5246">26737 12441 316 0,'0'0'0'15,"0"0"140"-15,0 0-25 0,0 0-26 16,0 0-19-1,0 0 8-15,0 0 8 0,0 0-34 0,0 0-13 0,95 6 7 16,-69-6-4-16,8 0-9 0,11 0-8 16,8-2-8-16,15-2 2 0,11-3 17 15,8 0-5-15,7-4-15 16,-1 6-11-16,-3 4-5 0,-10 1 0 16,-11 9-193 15,-10 3-48-31,-11 0-194 0</inkml:trace>
  <inkml:trace contextRef="#ctx0" brushRef="#br0" timeOffset="110379.6665">27744 12406 116 0,'0'0'0'0,"0"0"250"0,0 0-145 15,0 0-45-15,0 0-29 0,0 0-18 16,0 0-4-16,0 0 7 0,-71-9 16 16,64 15 5-16,2-4-8 15,3 1-2-15,2-2-4 0,0 0 1 0,-1 0 2 16,1-1 2-16,0 0 7 16,0 0 5-16,0 0-9 0,0 4-13 15,1-3-5-15,1 4 10 0,2-1 5 16,0-1 4-16,3 3-2 15,-1-1-1-15,3 0 3 0,3-2-7 16,3 3 2-16,5-1-6 0,3-1-4 16,4-1-2-16,6-3 3 15,4 0 0-15,6 0-4 0,6-3-7 0,5-3 0 63,7-4-1-63,4 0-3 0,7 1 5 0,2-2 1 31,4 4-4-31,-6 1-2 0,-3-1-2 0,-4 2-2 0,-2 3 2 16,-5-1 0-16,-1 0-1 15,-2-2 0-15,-4 5 2 0,-3 0-2 16,1 2 0-16,-3 2 0 47,0 1-1-47,-2 0 2 0,2 3-1 0,-3-4 0 0,-3-2-3 47,1-1-5-47,-4 0-4 0,-3 1 12 0,-1 2 0 0,-5-2 0 15,-3 1-1-15,-7-3 1 0,-1 1 0 16,-1 5-1-16,-5-5 1 0,-2 4 0 0,0-3-1 0,-4 1 1 0,2-1 0 0,-3-2 1 47,2 3-1-47,-3-3 0 0,1 0-8 0,3 0 0 15,-6 0-7-15,3-1 1 0,0-1-5 0,1 0-16 0,0-2-33 0,-2 1-40 0,-2-1-32 32,-1 0-8-32,0-2-99 0</inkml:trace>
  <inkml:trace contextRef="#ctx0" brushRef="#br0" timeOffset="111810.1865">29939 10288 606 0,'0'0'0'0,"0"0"62"0,0 0-30 16,0 0 9-16,0 0-30 16,0 0-7-16,0 0-1 0,0 0 10 0,-14 46 4 15,5-11 7-15,-1 7-1 0,2 4-7 16,3 7-1-16,-5 0-5 15,6 6-3-15,-2 1 1 0,2 5-2 16,2 3-1-16,-2 1-3 0,1 9 2 16,-2-1-2-16,-2 1-2 0,0 2 0 15,-3 1 3 17,-3 3-4-32,-2-2 2 0,-5 2 2 0,2 2-3 0,-1-3 0 0,-3 3 1 31,4-1 0-31,-1 6 1 0,-1-1-1 0,0 2-1 0,0 0 0 0,1-2 2 0,0 1-2 15,1-2 0-15,1-2 2 16,-4 1-2-16,2 0 4 0,0-2-4 47,-2-1 0-47,-1 0 0 0,-2-4 0 0,1 0 1 0,0-3-1 0,2-3 1 0,8-3-1 31,1-4 0-31,1-6 0 16,0-3 0-16,2-2 1 0,-1-1-1 0,4-2 0 0,0 0 26 0,5-4-3 0,-4 0-11 15,2-4-10-15,1-3-1 0,1-5-2 0,1-3-7 16,0-1-13-16,3-6-2 0,5-1-4 16,-5-7-16-16,1-4 8 15,3-2 5-15,-4-7 13 47,3 2-33-47,-4-6-48 0,-1-3-56 0,-1-3-152 0</inkml:trace>
  <inkml:trace contextRef="#ctx0" brushRef="#br0" timeOffset="112357.8347">30389 12266 552 0,'0'0'0'16,"0"0"32"-16,0 0 26 0,0 0 1 15,0 0 3-15,0 0-19 0,0 0-3 16,0 0-7-16,0 0-3 0,-109-16-17 16,93 31-4-16,1 0-8 0,7 2 0 15,5 2-1-15,5 2 0 16,9 4-2-16,10 0 3 0,8 2 0 16,3-2 0-16,4 0 0 0,2 1 1 15,-5-4 2-15,-1 0 28 16,-5-3-4-16,-11-2-8 0,-6 2-4 0,-10-6 12 31,-3 1 33-31,-12-2-12 0,-7 0-18 0,-3 0-14 16,-6-2-7-16,-2 0-6 15,-3-6-1-15,2 1-1 16,0-5-1-16,2-4-2 0,3-2-83 0,1-7-6 0,6 2-25 16,5-2-9-16,4 1-85 0,5-2-197 62</inkml:trace>
  <inkml:trace contextRef="#ctx0" brushRef="#br0" timeOffset="112952.3894">30680 12377 436 0,'0'0'0'0,"0"0"0"0,0 0 65 0,0 0-12 0,0 0-8 16,0 0 21-16,0 0 11 16,0 0-22-16,13-18-11 0,-12 21-19 15,-1 7-9-15,2 8-1 0,1 1-7 16,2 5 0-16,0 2 2 0,3-2 9 15,1 2 2-15,-2 0-8 0,2-1-7 16,-1-3 2-16,-1-3 1 0,1-4 6 16,-6-3 1-16,3-1 1 15,-3-7-3-15,0 0-1 0,1 2-5 16,-3-6-2-16,4 0 0 0,-1 0 1 16,0-7-2-16,5-2 0 0,2-6-4 15,1-1 0-15,1-1-1 16,2 1 0-16,-2 5 0 0,-3 7 1 15,-2 3 9-15,-2 1 3 0,-2 11 0 16,1 3-2 47,-1 5-7-63,0 2-2 0,-1-2 1 15,3-2-6-15,-1-3-2 31,4-5-9-31,1-3 0 0,2-4 11 0,3-2 2 0,1-11 0 32,5-2 2-32,0-5 0 0,-2-1-1 0,1 3 0 0,-5 1 2 0,-2 5-2 15,-5 5 14-15,-4 2-11 0,-1 3-6 0,2 0 3 16,-2 4 0-16,1 2-64 0,-1 0-81 0,1-1-90 0,-1-3-231 0</inkml:trace>
  <inkml:trace contextRef="#ctx0" brushRef="#br0" timeOffset="113078.6387">31218 12441 670 0,'0'0'0'0,"0"0"143"0,0 0-71 0,0 0-27 0,0 0-28 0,0 0-12 0,0 0-4 0,0 0-1 0,0 0 0 16,18 150 3-16,-14-126-3 0,3-5 10 15,-1-4-8-15,1-5-2 0,-2-3 0 16,2-5 4-16,-3-2-4 0,1-3 0 16,0-7 0-16,-3-6-108 15,3-1-32-15,-3-4-85 0,0-5-74 16</inkml:trace>
  <inkml:trace contextRef="#ctx0" brushRef="#br0" timeOffset="113190.0241">31297 12306 619 0,'0'0'0'0,"0"0"41"0,0 0-42 0,0 0-268 0</inkml:trace>
  <inkml:trace contextRef="#ctx0" brushRef="#br0" timeOffset="113477.7304">31605 11750 809 0,'0'0'0'16,"0"0"71"-16,0 0 14 0,0 0-62 15,0 0-16-15,0 0-4 0,0 0-2 16,0 0 2-16,0 0-1 0,-12 312 0 15,12-241 6-15,0-1 4 0,6-5-9 16,3 0 0-16,0-9-4 0,1-6-7 16,2-6 6-16,-1-6 1 15,-2-5-1-15,-1-3-13 0,-4-5-17 16,3 0-20 0,-5-6-17-16,-2-6-33 0,-1-4-41 62,-7-6 8-62,-3-3-74 0</inkml:trace>
  <inkml:trace contextRef="#ctx0" brushRef="#br0" timeOffset="113621.6782">31545 12405 848 0,'0'0'0'0,"0"0"53"0,0 0-35 0,0 0 26 0,0 0-35 0,0 0-7 0,0 0-4 0,0 0-191 0,0 0-94 0,405-27-86 0</inkml:trace>
  <inkml:trace contextRef="#ctx0" brushRef="#br0" timeOffset="113803.1921">32077 12289 624 0,'0'0'0'0,"0"0"88"0,0 0-20 0,0 0-16 0,0 0-10 0,0 0-19 0,0 0-15 16,0 0-6-16,0 0 3 15,-78-25 4-15,55 47 24 0,5 6 7 0,3-1-15 16,7 4-4-16,5 0-6 0,3 1-9 15,10-3 5-15,10-3 9 16,3 0 2-16,0-3-5 0,5-3-10 16,-5-3-4-16,-3-4-6 0,2-5-69 15,-5-2-39-15,-3-4-20 32,-5-1 10-32,-5-1 19 0,3-1-70 0,-6-7-61 0</inkml:trace>
  <inkml:trace contextRef="#ctx0" brushRef="#br0" timeOffset="114201.5588">32345 11703 833 0,'0'0'0'0,"0"0"-29"0,0 0 31 0,0 0-1 16,0 0 1-16,0 0 1 0,0 0 13 15,0 0 14-15,59 528-8 16,-44-462-6-16,-1-7-8 0,-3-12-6 47,-5-3 1-47,-1-8-3 0,-5-5 0 0,0-10 6 31,-3-7 2-31,3-11-1 16,6-3-4-16,0-9 5 0,10-9-10 0,-2-5-7 0,2-3 3 0,5-2 9 0,2 9 5 15,-4 8 46-15,2 8 64 0,-2 4-25 0,-1 14-11 0,-1 4-34 0,1 7-33 0,-5 1-12 16,0 5 1 0,-7-1-2-16,0-1-4 0,1-4-29 0,1-2 0 0,1-4-31 62,-2-1-40-46,0-3-72-16,-6-2-146 0,-1 0-193 0</inkml:trace>
  <inkml:trace contextRef="#ctx0" brushRef="#br0" timeOffset="122579.2347">17022 10906 428 0,'0'0'0'16,"0"0"9"-16,0 0 0 0,0 0-6 16,0 0-1-16,0 0 6 15,0 0 7-15,0 0-6 0,-51-37 7 16,47 36 5-16,-1 0 15 0,-2-1 17 15,-2 2-18-15,0 0-12 0,-3 0-7 16,-3 6-2-16,-2 1 0 0,0 1 4 16,-5 2-1-16,-3 1-1 15,0 0-2-15,-6 4-3 0,-6 1-2 16,-1 0-5-16,-2 3 0 16,-6 1-4-16,-1 4 0 0,-4 3 3 0,-3 0-1 15,-3 3 2 63,-2 2 4-78,-5 2-1 0,-4 4 3 0,0 3-1 0,0 2 6 0,-4 2 5 0,-3 3 2 0,2 2 0 16,-3 2 4-16,1 4-9 0,5 5-7 0,1-2-5 0,2 3-1 0,7-3-4 16,2 3 0-16,3 2 0 0,1 7 1 0,1-2-1 0,4 3 0 15,2-1 1-15,4 0-2 31,1 1 1-31,5 0 0 0,3 1 0 0,2-1 0 0,4 1 0 0,0 2 0 0,5-4 1 0,1-1-1 63,5-1 0-63,-1 1 0 0,0 2 1 16,0 0-1-16,4-2 0 0,0 1 1 0,1 2-1 0,6-2 0 0,-3-2-1 0,7-2 1 31,3-5 0-31,0 1 0 0,5-1 0 0,6 0 0 0,1 0 0 31,3-3 7-31,1 1-4 0,-1-1 0 0,1-3 2 0,2 2 4 0,0-1-5 0,1-3 0 63,2-1-1-48,2-2-1-15,3-1 0 0,1 0-1 0,3-1 0 0,-3-6-1 0,4 2 0 0,2 0 0 0,0-4 2 0,1 0 4 0,1 2-1 0,1-2 0 31,1 0-1-31,3 2-2 0,-1-6-1 0,4 3 2 16,-1-5-2-16,2 1-1 16,-2-5 0-16,7-3 4 0,-4 1-2 0,5-7 1 0,1-1 0 62,1 0-2-62,5-2 1 0,0 1-4 0,2 2 4 0,0-1 0 0,-2 2-2 0,0 1 0 0,-1-2 0 31,-3 2 2-31,0-1-2 0,2-2 0 16,-1-4 1-16,-1 1-1 0,2-2 0 0,-1-5 6 0,2 1-2 0,-1-4-2 0,2-1 0 0,-1-1 2 16,-1 0-2-16,3 3 1 0,-3-1-1 15,3 3 2-15,-2-1 0 0,-2 1-1 0,2-2-2 0,-3 0-1 0,0 2 0 0,0-3 3 0,0-2-3 63,-1-4 0-63,0-1 0 0,-3-1 1 0,0 0-5 0,2-3 0 0,3-3 8 0,-1 1 2 0,4-2-3 0,0 3-4 15,-3 1 2-15,2-1 3 16,0 4-4-16,-3-4 0 16,2 2 3-16,-2-2-2 0,0 0-1 0,0-1 0 0,-3-4 2 0,2-1-2 0,0-2 0 15,0-1 5-15,2-1-6 0,-1-2 2 0,1-1 3 16,-3-2-4 46,1 1 0-62,0 1 3 16,-3-1-3-16,-1 1 0 0,-3 0 1 0,-1 1-1 31,-3-2 0-31,0 1 17 0,-1-1-11 0,3-1-2 0,1-1-4 0,0 0 0 32,1 1 0-32,-2-1 0 0,0-1 1 0,-2 0 2 0,2 0-3 0,-3-1 0 0,2 0 0 0,2 2 4 15,-2-3-5-15,-2 2 2 0,1 1-1 0,-3-2-1 0,-1-1 2 78,2 3 0-78,-3-1-1 0,1-2 0 0,1-1 2 16,0-1-1-16,1-3 9 0,0-1-5 0,3 0-4 0,-3-1 3 31,4-1-3-31,-1 2 0 0,-2-3 1 0,1 3-2 0,-5 1 0 0,-4-1 3 0,-5 2-3 0,-3-2 0 0,-2 5 0 0,-2-2 21 16,2 3 1-16,-7-2-3 0,3-2-5 15,-5-1-9-15,5-2 1 0,-2 1-2 0,1-5-6 0,0-1 4 0,-2 1 2 0,1 1-5 0,-3 1 2 32,-1 1 1-32,-2-3-4 0,-1 0 4 0,1 1-4 0,-1-2 4 0,1 0 2 0,1-2-3 0,6 0-1 0,-3-2 0 47,2-5 5-47,4 1-4 0,-2-1 4 0,3-1-5 0,-4 2 0 31,4-1 0-31,-6-1 1 15,1 1-1-15,-3-3-1 0,-4 2-1 0,-3 1-1 0,0 2 5 0,-3-1-3 0,-3 0 0 0,0 1 2 32,-1-1 0-32,-5 2-2 0,2-2 2 0,-1 1-1 0,0 0 0 0,-4 0 0 0,4-2 2 62,-2 1-2-62,0 0 0 0,-2 1 0 31,0 4 1-31,-2-4-1 0,-1 3 0 0,-1 2-2 0,-5-1 3 16,3 2 0-16,-3 0-2 0,1 0 2 0,0 2 0 0,3-1-1 0,-4-2 0 0,2 1 0 0,-4-1-2 16,1 0 0-16,-1 0 0 0,-1 1-5 0,-2-4 8 0,-1 4-2 0,1 1-3 0,-4 1 4 15,-1 2 0 48,-3 1-1-63,2-2 1 0,-2 2 1 0,-2 0-1 0,1 1 0 0,-1-1 3 0,-1 3-4 0,1 2 2 31,0-3-2-31,-1 4-1 0,0-5 4 0,0 5-2 0,-2-2 0 16,0 3 0-16,-1-1 0 0,-1 0-1 0,0 2 2 0,0-2-2 0,-3 2 1 0,2 0 0 0,-2-2 0 0,-1 4 0 15,2-3 0-15,-1 1 0 78,0 1-4-78,0-1 4 0,-2 3 0 0,2-1-4 0,-1 2 6 0,1 0-4 0,0 2 2 0,-1 1 0 0,-1-2 0 0,-2 4-2 32,3 0 1-32,-1 0-2 0,2 4-2 15,-3-2 3-15,-2 3 0 0,2-2 0 0,0 0 1 0,-1 3-5 0,3-3 2 0,-2 1 6 0,3 0-4 0,-1-1 0 0,0 5 3 16,2-2-2-16,1 3-1 16,0 1 3-16,2-2 0 15,-1 0-2-15,1 0 2 0,0 2 0 0,-2-1-1 47,0 3 0-47,0 2-1 31,1-3-1-31,-3 3 3 16,2-3 0-16,-1 3-2 0,-1-3 1 0,1 0-1 0,2 0 1 0,2 0 0 0,1 0 0 31,-2 0 0-31,3 2 0 0,-2-5 0 0,2 3 0 0,-1 2 0 0,-2-1 0 0,-1 2 0 0,0 0 0 0,-2 0 0 78,-3 0-1-78,0 2 2 0,-1-1-1 0,0 3-1 0,1-1 2 16,-1-1 0-16,3 0-1 0,-1 0 0 0,-2-2-1 0,-1 0 1 0,-1 2 0 16,1 0 1-16,-2 3-1 0,0-2 0 0,1 3-1 0,4-2 1 0,-2 2 0 15,5 0 0-15,1 4-47 0,5 3-75 0,5 3-49 0,5 2-169 16</inkml:trace>
  <inkml:trace contextRef="#ctx0" brushRef="#br0" timeOffset="123474.8747">20970 12777 361 0,'0'0'0'0,"0"0"154"16,0 0-88-16,0 0-12 0,0 0-3 15,0 0-21-15,0 0-6 16,0 0 2-16,0 0-3 0,-12-30-14 16,6 30-2-16,0 0 5 0,-4 0 8 15,4 2-1-15,-2 2-1 0,1 1 8 16,5-4-1-16,1 2-6 0,1-1 3 15,0-1 13-15,1 0 3 0,7 2-2 16,5-3 5-16,1 0-9 16,7 0-3-16,2-5-4 0,1-1-4 15,8-5 3-15,5 3 10 0,6-4-8 16,8 1-1 0,1-1-4-16,5-1-5 0,1 5-6 31,-4-1-1-31,-1 1-2 0,-7 1-1 0,-4 1 0 0,-5-3-2 15,-5 4-2-15,-4-1 2 0,-3 0 2 0,-6 1 0 16,1 2 3-16,-6-2 2 78,-1 2-5-78,-2 0-1 0,-1 1 0 0,0 2-6 0,-7 0-1 0,1 0-2 0,-3 0-36 0,-1 5-32 0,1-1-5 0,-1 1-33 0,0 2-71 0,0-1-29 0,0 0-113 31</inkml:trace>
  <inkml:trace contextRef="#ctx0" brushRef="#br0" timeOffset="124719.5084">16360 11781 475 0,'0'0'0'0,"0"0"134"15,0 0-56-15,0 0 13 0,0 0-26 0,0 0-11 16,0 0 5-16,0 0-18 16,0 0-20-16,-4-49-11 0,0 59-3 15,0 9-2-15,0 9 2 0,-1 5 1 16,3 7 10-16,1 6 9 0,0 8 1 16,0 2 1-16,0-1 0 15,-1 0-14-15,-2-4 0 0,1-2 2 16,0-6-3-16,1-2-8 0,2-5-5 31,0-4 2-31,0-3-3 0,4-3 0 63,-1-3 0-63,3-4 0 0,-2-2-10 0,1-6 0 0,-2-2-14 0,-1-5-13 31,-1-1 1-16,0-2-20-15,-1-1-26 0,0-3-2 0,0-8-82 0,0-6-168 0</inkml:trace>
  <inkml:trace contextRef="#ctx0" brushRef="#br0" timeOffset="124954.5731">15891 11922 683 0,'0'0'0'0,"0"0"36"0,0 0 57 0,0 0 8 0,0 0-29 16,0 0-27-16,0 0 10 0,0 0 13 15,0 0-12-15,196-41-16 0,-141 41-5 16,5-1-15-16,3 1-14 0,-2 0-5 16,3 0 1-16,-3 0-2 15,-4 3 0-15,-4 3-53 63,-7 1-17-63,-8 0-62 0,-3 1 11 0,-3-3-4 0,0 5-47 0,1-3-46 0</inkml:trace>
  <inkml:trace contextRef="#ctx0" brushRef="#br0" timeOffset="125510.7581">16884 12000 653 0,'0'0'0'0,"0"0"153"0,0 0-95 0,0 0-12 0,0 0-25 16,0 0-15-16,0 0-1 0,0 0 3 16,0 0 5-16,-72 114-2 15,64-85 3-15,-1 2 4 0,3-2-4 16,5 2 3-16,-1 0-3 0,2-3-5 16,0 0-6-16,1-3-1 0,1-1-1 15,2-5 1-15,-1-5 2 0,-1-5 2 16,5-2 3-16,-2-2 1 0,4-4 3 15,0-1 6-15,3-6 1 16,1-5-4-16,2-6-5 0,1-2-5 16,3-3-3-16,2-6 3 0,-3-1 9 15,2 0 2-15,-1-2 1 0,0-1-3 16,0 3-7-16,-2 1 3 16,0 6-4-16,-5 2 1 15,-4 5-1-15,0 5 3 0,-5 5-1 16,-2 5-4-16,-1 0-1 0,0 12-2 0,-2 6 2 15,-1 8 0 17,-1 8-2-32,0 1 0 15,4 0 0-15,-1-3-2 0,1-5 0 0,1 0 0 0,8-6 1 0,1-2-1 0,0-4 0 32,2-1-4-32,0-4-27 0,3 2-13 0,-1-5-21 0,2-1-44 0,0-3-12 0,0-1 3 15,1-2-60-15,0 0 7 0,-4-3-96 16</inkml:trace>
  <inkml:trace contextRef="#ctx0" brushRef="#br0" timeOffset="126098.7507">17377 12535 391 0,'0'0'0'0,"0"0"63"0,0 0-10 0,0 0-14 0,0 0-1 16,0 0 35-16,0 0 12 15,0 0 12-15,-3 8-6 0,3-15-32 16,0-1 2-16,0-1 1 0,2-2-19 16,0 0-15-16,6-5-2 0,-4-4-6 15,3-1-7-15,-1-7-1 0,1 2-1 16,2-7-4-16,0-4 4 0,3-4-3 16,1-3-4-16,1-5-2 15,1 0-1-15,-3 6-1 16,3 0 0-16,-2 10 0 0,0 3 2 0,0 10-2 31,-2 4 0-31,-3 7 12 0,-4 4-7 0,-4 5-3 0,0 5-4 0,0 10 2 16,0 13 0 31,0 9 3-47,-3 6-2 0,0 7 3 0,-1 0-4 0,1 2 0 0,0-2 0 31,1-6 2-31,1-4-3 15,1-5 2-15,0-9-1 0,5 0 0 0,2-8 0 0,2-6 2 0,0-1-2 0,0-8 0 0,2-3 1 0,0 0-1 0,0-9 8 16,5-7-3-16,-2-6 1 0,6-2 1 16,0-10-6-16,3-1 2 62,5-5-4-62,1 2 1 0,0 4 0 0,-3 4-46 16,-3 11-19-16,-6 6-117 0,-3 6-26 0,-4 2-85 0</inkml:trace>
  <inkml:trace contextRef="#ctx0" brushRef="#br0" timeOffset="126412.5189">18267 12021 297 0,'0'0'0'0,"0"0"-42"0,0 0 10 16,0 0-68-16</inkml:trace>
  <inkml:trace contextRef="#ctx0" brushRef="#br0" timeOffset="126750.0008">18332 11937 184 0,'10'-15'0'0,"3"2"264"0,-3-1-151 0,1 2-3 0,-6 2-29 0,-2 1-5 0,1 4-7 0,-3 2-29 0,0 1-9 16,-1 2 6-16,0 0-4 0,-6 5-14 0,-3 11-15 0,-6 8 0 0,-3 12 3 0,-5 12 8 0,-3 6 6 0,-3 9-1 46,0-1 9-46,0 1 0 0,-1-1 0 0,0-1-12 0,1 1-9 0,-2-2-4 0,0 0-1 0,0-5-1 0,-1-1 0 0,-2-4-3 16,2-2 2 0,1-2 0-16,3-6-2 0,4-2-4 15,4-9 0-15,4-3-8 0,5-6-9 0,7-4-25 16,4-6-47-16,1-4-34 62,9-4-48-62,1-2-155 0</inkml:trace>
  <inkml:trace contextRef="#ctx0" brushRef="#br0" timeOffset="127064.86">18528 12283 730 0,'0'0'0'0,"0"0"23"0,0 0-12 0,0 0 49 0,0 0-6 16,0 0-9-16,0 0-3 15,0 0 4-15,0 0-9 0,-6 91 2 16,1-54 8-16,0 3-11 0,-1 0-7 16,1 2 0-16,0-7-5 0,0 1-5 15,3-1-2-15,0-6-4 0,-1 0-7 16,1-1-3-16,-1-6 2 15,2 0-4-15,0-2 1 0,1-7 1 16,0-1-1 0,0-7-3-16,3-1 1 0,2 0 0 0,0-4 0 0,2 0-17 15,-1-5-11-15,-1-3-22 16,1-7-21-16,-1 0-24 0,-1-3-65 16,1-2-40-16,-5-1-64 15</inkml:trace>
  <inkml:trace contextRef="#ctx0" brushRef="#br0" timeOffset="127279.9565">18332 12304 713 0,'0'0'0'0,"0"0"68"0,0 0 35 16,0 0 31-16,0 0-33 0,0 0-27 15,0 0-18-15,0 0-19 16,0 0-11-16,308-49-9 0,-263 47-14 15,-1 1-6-15,0 1-50 0,-5 3-21 16,0 4-33-16,-7 2-38 0,-5 3 7 16,-4-1-88-16,-8 2-189 31</inkml:trace>
  <inkml:trace contextRef="#ctx0" brushRef="#br0" timeOffset="127828.5736">18819 12809 651 0,'0'0'0'0,"0"0"168"0,0 0-74 0,0 0-26 16,0 0-3-16,0 0-15 16,0 0-11-16,0 0-2 0,43-31-5 15,-31 17-2-15,0-4 4 0,1-3-6 16,3-4-3-16,0-4 4 0,2-3-5 16,0-6-7-16,3-2-6 15,0-3-6-15,2 0-3 0,-1-3-1 16,1 6 0-16,-2 1-2 0,-2 3 2 15,-2 9-1-15,-3 4 0 0,-4 9 0 16,-2 7 0-16,-6 3 0 16,-1 4-2-16,-1 2-3 0,0 10 2 0,-1 9 3 15,-5 11 0-15,1 5 0 63,3 7 2-63,2 2 0 0,0 2-3 0,0-1 2 0,3-2 2 0,2 2-4 0,0-7 2 0,-1 0 0 15,1-7-1 1,-1-2 1-16,3-4 0 0,-4-4-2 0,-1-5-10 0,-1-3-3 0,-1-6 0 0,1-4 3 0,-1-4-2 16,0-1-7-16,-4-1-9 0,-5-7-32 15,0-2-52-15,-4-8-64 63,0-3 12-63,-4-5-72 0,-7-5-210 0</inkml:trace>
  <inkml:trace contextRef="#ctx0" brushRef="#br0" timeOffset="127951.4837">18990 12633 765 0,'0'0'0'0,"0"0"171"0,0 0-126 0,0 0 21 0,0 0-10 0,0 0-9 0,0 0-15 0,0 0-26 0,0 0-6 0,262-2 0 15,-238 2-70-15,2 0 12 16,-5 0-11-16,0-4 19 0,0-2 7 16,-2-1-25-16,0-4-30 0,-2-1-17 15,1-1-58-15,-1-4-1 0,-3-3-11 16</inkml:trace>
  <inkml:trace contextRef="#ctx0" brushRef="#br0" timeOffset="128395.9439">19497 12440 485 0,'0'0'0'0,"0"0"148"0,0 0-63 0,0 0-14 0,0 0-2 16,0 0-10-16,0 0 5 0,0 0-12 16,0 0-18-16,-6 307-4 15,11-264 1-15,1-8 5 0,-2-2-10 16,-2-5-17-16,-1-5-6 0,-1-5 0 15,0-9 0-15,0-4 2 0,0-3 9 16,0-2 6-16,-2-7 5 0,-1-8-13 16,0-7-11-16,1-6 1 15,2-7 3-15,-3-7 0 0,3-5-3 16,0-7-2-16,0 1 0 0,6-2 1 16,8 3-3-1,4 6 3-15,7 3 1 0,2 7 10 0,0 6 7 47,2 9 2-31,-3 3 2-16,-2 1-3 31,0 10-5-31,-3 1-2 0,0 6-8 0,-2 7-5 0,1 5 0 0,-3 7 0 0,1 4 1 16,-6 1-1-1,-9 4 0-15,-3-2 0 0,-8 2 0 0,-8-2 6 0,-5-1 8 0,-3-2 2 0,-5-3-8 0,1-1-7 0,-4-2-2 16,1-2-28-16,-1-3-46 0,1-2-64 0,-1-1-52 0,-1-3-38 15,-3-4-286-15</inkml:trace>
  <inkml:trace contextRef="#ctx0" brushRef="#br0" timeOffset="130548.3844">15856 13608 427 0,'0'0'0'16,"0"0"23"-16,0 0 48 0,0 0 5 16,0 0-14-16,0 0 4 15,0 0-15-15,0 0-19 0,34-43 5 16,-34 43 16-16,-4 0 0 0,0 4-27 15,-4 2-20-15,1 2 1 0,-1 4 3 16,-3 1-5-16,-1 0-1 0,1 3-2 16,-5 0-1-16,5 4-1 15,0 1 0-15,0-1 0 0,3 3 0 16,0-2 0-16,2-2 0 0,-1 0 0 16,6-1 0 46,0-1-1-62,1-1 2 0,4-2-1 0,5-3 0 0,4 0 0 0,4-3 31 0,0-2 5 0,5-1 3 31,-3-5-1-31,-4 0-17 0,-2 0-12 16,0 0-8-16,2 0-2 0,-3 0-48 0,-2-8-18 0,-4-1-27 0,3-4-81 0,-1-6-185 0</inkml:trace>
  <inkml:trace contextRef="#ctx0" brushRef="#br0" timeOffset="130704.5794">15838 13383 1164 0,'0'0'0'0,"0"0"0"0,0 0-33 16,0 0 29-16,0 0-4 0,0 0-53 16,0 0-102-16,0 0-107 0,68 58-191 15</inkml:trace>
  <inkml:trace contextRef="#ctx0" brushRef="#br0" timeOffset="131274.8453">16180 13558 693 0,'0'0'0'0,"0"0"23"15,0 0 34-15,0 0 6 16,0 0-29-16,0 0-3 0,0 0 16 16,0 0-1-16,0 0 12 0,64 147-2 15,-57-122-16-15,-3 1-5 0,-2 1-16 16,-2 0-9-16,0-4-6 16,-1-1-1-16,-3-3-2 0,-1-4 0 15,1-5 2-15,1-5-2 0,-2-2 1 16,4-3 2-16,1-2 2 0,0-6-3 15,0-6-1-15,6-4-2 0,2-2 0 16,7-3 0-16,4 0 3 0,1 4 7 16,3 1 17-16,-2 6 4 0,-4 6-2 15,1 5-10-15,-6 4 2 32,0 9-11-32,-4 4-1 0,-5 1-2 0,1 2 0 0,-1 0-2 15,-2-2-4 1,0 1-1-16,1-5 0 0,-1-3 0 0,6-4-40 0,-3-2-12 0,5-4-25 62,0-1-45-62,4-8-22 16,0-6-18-16,3-2-111 0,-2-5-139 0</inkml:trace>
  <inkml:trace contextRef="#ctx0" brushRef="#br0" timeOffset="131583.4009">16688 13214 931 0,'0'0'0'0,"0"0"6"0,0 0-6 0,0 0 119 0,0 0-74 0,0 0-29 0,0 0 12 0,0 0 17 15,0 0 5-15,53 90-16 0,-51-43-10 0,0 4 4 16,1 4-7-16,-3-3-5 16,3-1-2-16,-3-2-7 0,1 0 0 15,0-3-2-15,0-4-4 0,0-4 0 16,0-4-1-16,3-5 0 15,-1-4-12-15,1-4 2 16,1-5 1-16,-2-3-1 0,0-3-7 0,-3-5-12 63,1-2-7-63,-1-3-15 0,0 0 6 0,0-1-7 0,0-6-47 0,-3-6 6 0,0-4-45 15,0-2-75-15,-2-8-7 0,-3 1-6 0</inkml:trace>
  <inkml:trace contextRef="#ctx0" brushRef="#br0" timeOffset="132038.2608">16564 13578 717 0,'0'0'0'0,"0"0"192"0,0 0-95 0,0 0-14 0,0 0-12 0,0 0-22 0,0 0-8 0,0 0-4 0,0 0-14 0,316-5-2 16,-281 11-10-16,-4-2-8 15,-3 2-1-15,-1-4 1 0,-5 1-1 16,-1-2 0-16,-3-1-4 0,2 0-8 16,-4 0-1-16,1 0 7 0,-3 0 0 15,-2-2 3-15,-1-1 0 0,-2 2 0 16,0-2 2-16,-4 1 0 16,-5 2-2-16,0-1 0 0,0 1 1 15,-2 0 0-15,-5 3 14 0,-1-2-12 16,-2 2-1-16,-1 1 0 0,-3 2-2 15,-3 3-1-15,2 4 2 0,-6 0 0 16,1 4 0-16,1-1 0 0,1 2 0 16,4-1 0-16,3 2 0 15,1-1 2-15,7 0-1 32,3-1-1-32,1-1 0 0,7-2-1 0,4 0 1 0,3-3 0 0,1-2 2 0,6-1-3 31,-4 0 1-31,3-2 0 0,-3-1 1 0,0 1-9 0,3 0-20 47,-4-1-16-47,0-5-32 0,-2 0-17 0,-3 0-8 0,2-8-19 31,1-1-54-31,-2-2-101 0</inkml:trace>
  <inkml:trace contextRef="#ctx0" brushRef="#br0" timeOffset="132163.8471">17250 13691 828 0,'0'0'0'0,"0"0"8"15,0 0-7-15,0 0 18 0,0 0 24 0,0 0 14 0,0 0-32 0,0 0-22 0,0 0-6 0,-136 96-62 0,128-88-67 0,4-5-84 16,1 0-173-16</inkml:trace>
  <inkml:trace contextRef="#ctx0" brushRef="#br0" timeOffset="132563.3375">17287 13697 777 0,'0'0'0'0,"0"0"55"0,0 0-6 16,0 0 0-16,0 0-16 15,0 0 14-15,0 0 18 0,0 0 1 16,87 25-12-16,-77-7-11 0,-4 2-3 16,-3 2-1-16,0-2-13 0,-3-2-11 15,-2-2-6 1,-2-3-5-16,0-4 0 0,1-3-4 0,1-4 0 15,-1-2 3-15,3-5-3 0,0-9-21 16,4-3 11-16,9-8-5 0,4-2 10 16,9-4 5-16,3 0 0 62,2 4-59-62,1 0-6 0,-3 8-23 0,-1 6-44 0,-4 5-183 0</inkml:trace>
  <inkml:trace contextRef="#ctx0" brushRef="#br0" timeOffset="133903.0941">17964 13546 785 0,'0'0'0'0,"0"0"145"0,0 0-68 16,0 0 13-16,0 0-26 15,0 0-34-15,0 0-12 0,0 0-6 16,0 0-4-16,132-163-5 0,-127 160 7 15,1 3 7-15,-4 0 3 0,-2 9 7 16,0 5 3-16,0 8-7 0,-5 5-8 16,-5 5-5-16,-3 5-8 15,-3 2 2-15,-5 6-3 16,-3 2 0-16,-3-1 0 0,-1 3-1 16,-1 1 0-16,0 0 0 0,-1 2-6 0,-1-4-3 31,4-2 2-31,1 0 5 0,0-2 1 0,-2 0-6 0,-1 2-3 31,0 2 3-31,0-4 7 0,5-1 0 0,4-4 1 0,5-4-1 47,7-3-1-47,5-9 1 0,3-4-4 0,0-6-5 0,7-5-12 0,1-2 5 0,3-6 13 31,-1 0 3-31,2-11 0 16,5-6 21-16,0-5-2 0,1-4-4 0,3-4-10 0,-1-4-1 0,0 0-4 0,-1-4 0 0,-3-5 3 0,0 2 2 15,-1-7 7-15,-2-5 0 0,-1-5-2 16,-3-4-3-16,3 3-5 0,-7 4-1 78,-2 13 1-78,0 12-4 0,-3 12-1 0,0 8 4 0,0 7-2 0,-4 1-3 0,1 4 1 0,-1 7-3 0,0 4 4 31,-1 3 0-31,4 1 2 0,1-2 0 0,6-1-2 16,4-6 2-16,4-2 0 16,4-6-1-16,2 0 3 0,3-8-3 0,5-9 2 0,1-1 1 15,2-2-2 32,0-4 0-47,-3 1 0 0,-1 2 2 0,-5 3-2 16,-5 5 1-16,-4 2 0 0,-3 3-1 0,-4 3 0 0,-2 3 2 0,-4 0-2 0,0 2 4 0,-3 2 3 0,-4 7-3 0,-1 6-1 31,-2 3 2-31,1 4-4 0,3-1 4 0,0 0-4 0,2-4 1 0,3-5-3 0,1-3 2 0,1-7 1 31,5-2-4-31,3-2 4 0,1-10 1 0,5-2-1 0,3-4-1 0,2-2-2 0,2-3 2 16,0 6-1 0,-3 7 0-16,-1 3 0 0,-2 5-1 0,1 2 1 46,-1 0 0-46,3 0 0 0,2 2 0 0,1 1 0 0,2-3 0 0,0-3-2 0,5-3 2 32,0-4-27-32,3-4 10 15,0 3 0-15,-5-5 3 0,-2 6 6 0,-9 0 1 0,-4 5-1 16,-6 3 4-16,-4 1 2 0,-2 1 2 16,-7 0 0-16,-2 0 0 0,0 1 3 0,-3 4-1 0,-3 1 0 15,1 3-2-15,-5-2 0 0,4 4 1 0,-2-1-1 63,-1 1 0-63,6 3 0 0,-2 1 0 0,2 2 0 0,5 0 2 15,1-1 1-15,4 1 2 0,2 2-3 16,1-2-2-16,8-3 0 0,5-3 5 0,5-2 0 0,3-2-1 0,2-4-2 16,2-3 1-1,4-3-4-15,3-8 2 0,3-5 0 0,1-3 0 16,-2-4-1-16,-1 2 0 0,-4 0 0 0,-5 0-1 15,-3 2-6-15,-5 1 3 0,-4 3 5 0,-3 2-2 47,-5 2-8-47,-3 1-4 0,-2 4-4 0,-5 6 9 0,-11 0-7 0,-2 2 0 32,-6 9 7-32,-4 3 5 0,1 0 1 15,5 4 3-15,5 0 2 0,7 1 10 0,7 1-4 0,3-1-4 16,5 2 4-16,7-1 1 0,8-4-3 0,5-2-3 0,4-5-2 0,3-2 0 0,3-5-2 62,2-2 0-62,0 0 0 0,1-4-86 0,2-4-101 0,-1-1-143 0</inkml:trace>
  <inkml:trace contextRef="#ctx0" brushRef="#br0" timeOffset="139856.9905">14739 12932 254 0,'0'0'0'0,"0"0"30"16,0 0-9-16,0 0-10 0,0 0-3 15,0 0 3-15,0 0-1 16,0 0-3-16,-1-7 7 0,1 7 17 15,-3-1-2-15,1 1 3 0,2 0-5 16,-1 0-15-16,1 0-6 0,0 0 0 16,0 0 0-16,0 1-3 0,0 1-2 15,0-1 0-15,0 0 6 16,0-1 20-16,-2 0 28 0,2 0 10 16,0 0 5-16,-2 0-37 0,1 0-11 15,1 0 1-15,-2-1-9 0,0 1-4 16,1-1-5-16,-3-1-4 15,2 1 1-15,-2-1 0 0,0 1-1 16,-1-1 0-16,-3-1-1 0,1 1 0 16,0-2 2-16,-2 0-2 0,0 1 5 15,-1-3-1-15,-2 0 0 0,0 1 2 16,0-1 1-16,-1 0 4 0,-1 1-5 16,-3 0 0-16,3-1-3 31,-7 0-2-31,2-1 1 0,-1 1 0 15,-3 0 3-15,0-2 2 0,-3 2 2 0,-1-1-2 0,-1-1-1 16,-2 1-1-16,-1-3-2 78,0 1-2-78,-1 0-1 0,-1 1 0 0,-3-3 1 16,2 2-1-16,-3-3 2 0,1 2 0 15,2 0 0-15,-5-1 3 0,0 2-2 16,1-4-2-16,-4 3 0 0,-2-1 0 0,0 0-1 0,-2 1 0 0,-2-2 3 0,-4 4-4 0,-3-3 1 0,-2 3 0 0,-2-1 0 0,0 4 1 0,-1-1-2 0,3 1 2 16,0 1-1-16,-1-2 0 0,1 2 0 31,0 0 0-31,1 2 1 62,-2 1-1-46,2-1 0-16,-3 2 0 0,0 0 0 0,-1 0-1 0,1 2 1 31,1 1 0-31,-1-2 0 0,6 4-1 0,-2-3 1 0,2-1 0 0,3 2 0 32,3-1 0-32,0 1 0 0,6 1 0 0,-1 1 0 0,0-1 0 15,2-1 0-15,0 1 0 0,-1 2 0 0,0-1 0 0,2 0 0 0,-2 1 0 0,2-1 1 0,2 1-1 0,1-1-1 0,5 1 1 0,1 0 0 0,0-5 0 0,5 2 0 0,-1 1 0 16,4 1 1-16,-3-2-2 15,3 0 1-15,-2-1 0 0,4 2 7 0,-1-2 0 47,0 0-2-47,6 1 2 0,1-2-2 0,4 1 4 16,3-1 0-16,4-1-2 31,1 0-3-31,2 0 0 0,-2 0 2 0,2 0-2 0,0-1-1 0,0-1-1 0,0 2-2 0,2-1 0 0,1-1 0 31,-1-1-1-31,1 3 1 0,2-1 0 0,0 1-3 0,3 0-23 0,-2 0-23 0,4 4-24 0,0 2-64 0,2 1-135 16</inkml:trace>
  <inkml:trace contextRef="#ctx0" brushRef="#br0" timeOffset="149535.0601">7730 10939 832 0,'0'0'0'0,"0"0"-62"0,0 0 57 16,0 0 5-16,0 0 0 0,0 0 2 16,0 0 1-16,0 0 4 15,-357 286 16-15,291-236 3 0,-7 4-4 16,-10 4-2-16,-5 2-6 0,-5 1-2 16,-8 0-6-16,-2 3-4 0,-5-4-1 15,0 0 3 32,0-1 2-47,2 5-1 0,-3-1 4 0,3 3 2 47,-2 4-5-47,-1-1 3 0,0 1-6 0,2 0-2 0,-2-1-1 0,3 0 0 0,4-4 0 16,4-2-12-16,8-1 2 0,10-6-6 0,3-3-10 0,8-6 9 0,7-4 11 0,6-3 4 0,7-5 3 15,7-2-2-15,5 0 2 0,6-2 7 0,4-5 2 0,4 1 4 16,7-3-6 62,4-1-6-78,2-3 0 0,7-1-3 0,2 0 1 0,1-2 0 31,0 0 0-31,3-1 0 0,1 0 0 0,3-2 0 0,-3-1-1 16,3-1 1-16,-2-2 0 0,3 0 0 0,3-1 0 15,-1 0 0-15,2-2 6 0,1 3 1 0,0-1 3 0,1 2-4 0,1 1 1 63,0 3-1-63,2 5-2 16,0-1 2-16,2 4-2 0,2 2 1 0,3 4 5 0,2 0 0 31,-2 5 0-31,5-1-4 0,-2 5-2 0,3 4-3 0,-1-4 0 0,5 6 2 15,4 0-5-15,1 2 4 0,4 0-4 0,1 3 4 0,0-1-1 0,1 5-1 0,3 0 0 16,-2 2 0-16,1 3 0 0,4 7 1 0,-3-5-1 0,3 5 2 16,3-2-3 46,-2-1 1-62,3 0 0 16,-3 1 1-16,2-1-1 0,-1 1 0 0,2 2 2 0,-1-3-2 0,2 5 1 0,-4-3-1 15,0-2 0 1,1 3 1-16,-1-3-2 0,1-1 2 0,0 3-2 16,0-2 2-16,-1 2 0 0,-1-2 0 0,-3 1 0 0,1-1 0 0,-5 0 0 15,3-4-1-15,-6 0 0 0,4-2 0 0,-1-2 0 0,0-4 0 0,-3-4 0 0,-2-4 1 0,1-5 1 94,-3-1 2-94,1-4 2 0,-1 0 3 0,-1-3 4 0,-3-2-4 16,1-2-4-16,-6 0-3 15,2-6-1-15,-2 0-1 0,1-4 0 16,-2-3 1-16,0-2-1 0,-3 1 2 0,-1-5-1 0,-3-4 1 0,0 4-2 16,-2-6 0-16,-2 5 3 0,-1-5-3 0,-3 0 0 15,0 0 2-15,2 0-1 0,-3 0 0 63,3-5 1-63,1 1-1 0,0-5-1 15,3-3 0-15,-1 0-7 32,2-3 7-32,3 1 0 0,0-4 0 0,1 2 0 0,2 0 0 0,3 1-1 15,1 1 1-15,-1 0 0 0,4-1 0 0,0-2 0 0,3 1 0 0,5-6 1 0,7 1-1 16,7-3 0-16,2-5 1 0,7-5-1 0,3 1 0 0,3-7 0 0,2 0 0 0,4 2-1 78,0 0 1-78,3 2-5 0,-5 0 0 0,1 4-2 0,-4-1 3 0,-4 3 1 0,-2 1 2 31,-2 1 1-31,1 0 0 0,0-5 0 0,1 3 0 0,4 2-1 16,2-5 1-16,-2 0 0 0,1-2 0 15,-1-5 0-15,1 4 1 0,-2 3-1 0,-2 3 0 0,-3 0-1 0,-4 3 2 0,-6 2-1 0,-3 2 0 32,-6 4 4-32,0 2-2 0,-1 1-1 0,-3 0 0 0,3-1-1 0,-4 2 0 0,3 0 0 0,-4-1-3 0,-2 3-2 0,-2-1 4 0,-3 1 0 47,0 2 1-47,1-1 0 0,-2 4 0 31,-2-1 0-31,-2 3 2 0,-1 0-2 15,3-2 4-15,-5 1 1 0,0-1 3 0,1 1-3 0,-1-1-3 0,1 0 0 0,-6 0-1 0,4 0 0 0,-4 2 0 16,-3 3 0-16,-4 1-1 16,-5-2 0-16,-5 2 2 0,0 2 2 62,0 0 8-62,0 0 22 0,0-2-7 0,0-1-17 0,1 0-6 0,6-1-6 0,-2-3 3 0,3-1-1 0,1-1 0 0,-2 1 0 0,1-1 1 0,-5 0-2 0,0 2 1 0,-3-2 0 31,0 0 3-31,0 2-3 0,-1-3 0 0,-3 3 2 0,3-4-2 0,-3 3 0 0,0-3 0 16,-1 0 0-16,0 1 0 16,-3-3 0-16,-1 0-2 0,-1-2 2 0,-1 2-2 0,-1-4 1 0,-2 0 1 0,-3-1 0 62,-1-1-1-62,-2 1 0 0,-2-2-2 0,-2 0 5 0,-2-1-3 16,-2-1 0-1,2 1 2-15,0-4-1 0,-1-2-1 0,1-4 2 16,-3 1-2-16,2-4 1 16,-3 2 0-16,3-2 0 0,-3 0 0 15,-2-1 0-15,2-2 0 0,-4 0-1 0,-1-2 1 0,-3 0 2 0,-1-2-3 0,-2 1 1 0,-1-4 0 0,0 1 0 16,-2-2 0-16,-1-1 0 0,1-2 0 16,-3-1 0-16,3-2 1 0,-4 1-2 46,0-5 2-46,0 1 0 0,1-4-1 0,-1 0 0 0,2 2 3 32,-3-1-3-32,2-4 0 0,2-1 3 15,2 0 0-15,2 3 2 0,-1-1 0 0,4-1-3 0,-2-2 0 0,1-1-1 16,0 2-2-16,-1-2 1 0,-4 1 0 0,2 2-1 0,0-1 1 0,-1 1 0 0,1-1-1 0,-1-2-2 0,2 1 3 0,2 1 0 0,2 1-1 31,-2 2 1-31,2 3 0 0,2 0 4 0,2 4-5 0,2 0 2 0,2 0 1 0,-1 2-1 0,3-2 2 47,0 4 1-47,-1 2 2 0,1 1 1 0,2 2-2 0,-1 4-3 0,2 0-2 0,-2 0 0 31,2 2 1-31,1-1-1 0,0 4 1 0,2 0-1 0,1 0 0 16,0 2 1-16,1-2-1 0,-1 2 1 16,3 4 0-16,1 3 2 0,-1 1 3 0,4 2 0 0,-4 1 3 15,4 0-4-15,1 4-3 0,1 3-1 16,3 2 0 31,-1 2 0-47,1 2-1 0,3 2 0 0,-1 2 1 0,3 1-1 15,0 2 0-15,-1 1-5 0,1 0-4 0,1-3-14 0,2 3-14 0,0 0-34 0,2 1-31 0,10 9-16 16,8 4-138-16</inkml:trace>
  <inkml:trace contextRef="#ctx0" brushRef="#br0" timeOffset="150544.2307">11549 12676 602 0,'0'0'0'16,"0"0"102"-16,0 0-36 15,0 0-36-15,0 0-21 0,0 0-3 16,0 0 19-16,0 0 4 0,0 0 5 16,-111 9 2-16,93-7-9 0,-2 0 6 15,-1-2-3-15,-1 0-10 0,-4 0 3 16,1 1-4-16,-6 2 0 0,0 0-13 15,-1 3-1-15,-7-1-3 16,1-1-1-16,-5 1 0 0,-1 2 1 16,-2-1-2 15,-1 4 0-31,-2-2 0 0,-4 3 2 0,2-3-2 0,-1 4-1 0,-4 1 1 31,1 0 0-31,-2 1 0 16,0 0-1-16,0-1 1 0,-1 1 0 0,2 4 1 0,0-5-2 0,1 3 1 0,0-1-1 0,2-1 2 15,1-1-1-15,7 0 0 0,-1 1 0 63,3 0-11-63,2-3 4 0,2 3 0 0,1-1 1 0,-2-1 5 31,3 0-1-31,-4 1 2 16,5 0 0-16,0-1 0 0,1 0 0 0,5-2 0 0,5-2 0 0,4-2 0 0,7 0 0 15,6-4 0-15,5-2 0 0,3 0 4 0,0-3 2 0,4-2-6 16,4 2 0-16,-2-3-8 0,1 1-10 0,2 0-19 16,-3 1-47-16,3 4-44 0,2 0-28 0,-1 4-107 47</inkml:trace>
  <inkml:trace contextRef="#ctx0" brushRef="#br0" timeOffset="154331.1317">6190 12399 368 0,'0'0'0'0,"0"0"124"0,0 0-41 15,0 0-23-15,0 0-21 16,0 0 0-16,0 0 8 0,0 0-23 16,0 0-9-16,-8-45 0 0,8 45-5 15,0 0-4-15,-2 3-2 0,2-1-2 16,-1 8 2-16,0-1 2 0,0 6 8 16,0 3 6-16,-3 8 9 15,0 1-8-15,2 4-6 0,0 1-1 16,1-3-5-16,-1-2-2 0,0-2 0 15,-1 4-3-15,1-5-2 63,1 4 0-47,-1-3-1-16,-3 0 0 0,2-3 2 0,-1-2-1 0,-2-4-1 0,2 2-1 0,-3-4 0 31,1-2 3-31,-1-1-2 15,4-4 1-15,-1-1-2 0,1-3 0 0,2-2 0 0,1-1 2 0,0 0-2 0,0-1-12 0,0-6 5 0,0-3 14 0,0-4-6 0,0-1 0 0,0 1-1 16,1-3 0-16,0 0 0 16,3 1 0-16,-1-6 1 0,-1 0-1 0,0-1 6 0,4-2-2 62,-3 0-1-62,2 0-1 0,2 0 0 0,1 0-1 0,2-5-1 31,1 5 0-31,1-5 4 0,0 2 3 16,3 2 2 0,1-4 5-16,1 5 8 0,3 4-3 0,-4 2 3 0,-2 2 10 0,-2 4-2 0,-3 7-13 0,-2 1-10 0,0 5-4 0,-1 6 1 62,1 3 0-62,-2 6 4 0,0-1-5 0,-3 2 0 0,0 2 0 0,-1 0-1 16,-1 1 1-16,1-1 2 0,-1-2 3 0,0 0-2 15,0-1-1-15,-4 0-2 16,-3-2 1-16,-3 0 0 0,2-3-2 0,0 1 2 0,-2-5-2 0,0 1 0 0,0-3-1 0,-1-2 1 0,1-2 0 0,3 0-4 0,-2 0-15 16,0-5-18-16,2-1-53 31,1-1-4-31,3 1-2 0,3-1-82 0,0 0-22 47,5 1-3-47</inkml:trace>
  <inkml:trace contextRef="#ctx0" brushRef="#br0" timeOffset="155007.5588">6511 12340 687 0,'0'0'0'0,"0"0"73"0,0 0-11 0,0 0-35 0,0 0-11 0,0 0 7 0,0 0 7 0,0 0-5 0,34 128 7 0,-41-109 1 0,1-3-13 0,0-1-8 0,-1-2-6 0,1-3-1 0,-2-2-1 16,2-1-2-16,-1-3 0 16,2-2 0-16,0 0 0 0,1-2 2 15,2 0 1-15,-1-6-4 0,2-5 0 16,1-3-2-16,3-3-4 16,6 4 5-16,3-1 0 0,4 3 0 15,1-3-1-15,3 4 1 0,0-1 0 16,3 3 0-16,0 2 9 31,0 2-2-31,-3 0 3 0,-1-1 1 0,-1 4 1 16,1 1-2-16,-2 0-5 0,-3 0-3 0,-1 0 2 0,-3 3-2 31,0 1 2-31,-2-1 7 0,-1 0 2 0,-1 0-1 16,-2 1-5-16,0-3-5 0,-1-1-2 0,-2 1 0 0,2-1 3 15,-2 0-2-15,-1 0 4 16,0 0 0-16,0 0 6 0,-1-1 2 0,-2 1-5 62,0 0 0-62,-4 0 0 0,3 0-6 0,-5 5-2 0,1 4 0 0,3 3 2 0,1 1-2 0,1 1-1 0,3-3 1 0,0 0 0 0,0-3-1 16,5 1 0 0,2-2-1-16,0 1 4 0,1-4-3 15,-3 1 0-15,3-1 2 16,-2-1 0-16,3 0-2 0,-1-1 2 15,-1-2 4-15,1 0 3 0,3-4 4 0,0-3 0 16,-1 1-6-16,1-4 2 0,0 1-3 63,-3-4 0-63,2-2 0 0,-3 1 0 0,-3-2-1 0,-1 0 5 0,-3 3 0 0,0-4-2 0,-7 1 3 0,1-1-3 0,-3 4-2 31,1 4 1-31,1-2-3 0,1 6-4 0,1 2 2 0,-1-1-1 15,3 4-31-15,-1 1-29 0,1 6-21 0,-1 1-39 0,3 2 12 16,-1 1-57-16,-1 3-106 0,1-1-60 16</inkml:trace>
  <inkml:trace contextRef="#ctx0" brushRef="#br0" timeOffset="155646.1698">7125 12461 628 0,'0'0'0'0,"0"0"136"15,0 0-9-15,0 0-52 0,0 0-31 16,0 0-1-16,0 0 1 0,0 0-7 16,-13-36-9-16,5 36-12 0,-2 0-6 15,2 2-4-15,-2 2-3 0,-2 4-3 16,2-1 0-16,1 4 0 15,2-3 0-15,2 3 0 0,2-6-1 16,3 1 0-16,0-4-31 0,5-2 19 16,4 0 9-16,-1-6 3 0,3-2 2 15,1 3 0-15,-3-1-1 0,4 6 0 16,-3 1 12-16,2 12 12 16,0 4 1-16,-3 6 7 0,-3 6 1 0,-2 3-16 62,-1 3-5-62,-2-2 0 0,-1-1-5 0,0-1-2 0,-1-2-2 0,-4-3-1 0,0-1-1 0,-3-4 1 0,-2-1 0 0,-2-4 2 0,-3 1-5 31,-3 0 2-31,-3-1 3 0,-5-1-3 0,1-3 1 16,-1-4-1-16,0-6-2 0,5-2 2 0,3-2-2 16,3-8-12-16,9-1 6 0,1-6-6 31,5-5-2-31,4-3 9 0,6-6 2 0,6-4 0 0,5-2 3 47,3 1 1-47,3-1 0 31,6 2-2-31,-1 2 3 0,1 2 4 16,-1 3 4-16,-2 2-2 0,-1 4-1 0,-3 5-3 0,-3 2-1 0,-4 8-2 0,-1 3 0 0,-4 4 0 0,0 0-8 15,-1 6-15-15,1 1-15 0,-5 3-23 0,1 1-7 16,-2 0-11-16,-4 2-22 0,0-2-2 0,-2-2-28 0,0-4-40 15,-1 0 32-15,0-3-121 0</inkml:trace>
  <inkml:trace contextRef="#ctx0" brushRef="#br0" timeOffset="156576.4468">7445 12478 659 0,'0'0'0'0,"0"0"152"0,0 0-28 15,0 0-21-15,0 0-41 0,0 0-15 16,0 0-2-16,0 0-13 0,0 0-8 15,47 31 3-15,-47-13-6 16,0-4-4-16,-2 3-9 0,-4-2 1 16,-1 1 3-16,0-4 2 0,0-2-6 15,3-1-4-15,0-5-3 0,1 0 1 16,1-4 0-16,1 0-1 0,1 0-1 16,0-7 0-16,0 0-12 15,0-4 8-15,4 1 3 0,2-1-1 16,5-1 1-16,0 2 0 0,0 2 2 15,7-1 2-15,0 0 0 0,3 3-4 16,2 2 2-16,-5 2 4 0,3 1-2 16,-4 1-2-16,-1 0 1 15,-1 1-3-15,-1 2 2 0,0 0 0 0,-2-3-1 47,-2 0 2-31,1 0-2-16,-1 0 0 0,-3-1 0 0,0-4 2 0,-1 1-2 15,-1 1 0-15,-4-1 3 0,-1-1-2 0,0 2 3 0,0-1-2 0,-3 2-1 0,-2 2 2 16,-4 0-2-16,0 2-2 31,-1 7 1-31,-1-2-1 0,1 5-1 0,1-4 4 16,-1 4-3-16,4 0-2 0,0-3 5 0,5-4-2 16,1 0 0-16,1-1-4 0,8-2 3 0,2-2-2 0,3 0 6 62,3 0-3-62,-1-3 0 0,2 1 0 0,-1 1 3 0,0 1 4 0,-1 0 7 0,1 4 3 0,-4 3-3 0,1 1-6 31,-7 0-4-31,-2 3-1 0,-5 1 0 0,0 0 1 0,-3 0-1 0,-4-3 3 0,2 2-4 16,-2-7 1-16,2 1-1 0,0-3 0 16,0-2-2-16,1 0 0 0,-1-2-10 15,3-5-8-15,1-1 2 0,1-3 0 16,1-1 2 15,5-1 7-31,3 2 3 0,5 0 0 0,1 1 5 0,1 2-2 16,1 3 2-16,-1 1 10 15,0-1 1 1,5 1-1-16,-2 1-1 0,0 3-3 0,-5 0-2 0,-3 4 2 0,-2 7-3 0,-6-2-1 16,-3 3 4-16,0 3-1 0,-3-2-3 0,-7 1 3 15,0 0-3-15,0-3-2 16,2 1 2-16,2-5-1 0,2 0-1 62,2-3 0-62,2-3 0 0,0-1 0 0,1-7-2 0,5 0-13 32,4-6 7-32,3 3 7 0,1 0 0 0,-1 1 0 15,2 1 0-15,-2 2 6 0,5 1 3 0,1 4 1 0,-1 1 2 0,3 0 1 0,-5 0-5 0,0 3-4 0,-4 6-3 0,-2 2 3 16,-5 1 2-16,-1 1 3 0,-1 3 1 15,1-3-6-15,1 1-1 0,0-4-3 63,-1-1 0-63,-1-2 3 0,0-1-2 0,0 0-2 16,-3 0-19-16,0-2-10 0,0 2-8 0,0 3-32 15,-1-1 6 1,-3 0-40-16,0 4-89 0,-2-2-87 0,-1 2-211 0</inkml:trace>
  <inkml:trace contextRef="#ctx0" brushRef="#br0" timeOffset="163498.8551">5553 13256 505 0,'0'0'0'0,"0"0"53"15,0 0 14-15,0 0-25 0,0 0-19 16,0 0-9-16,0 0-5 0,0 0 0 16,0 0 1-16,-11 65 11 15,14-43 9-15,-2 1-4 0,-1 5-4 16,0 1 9-16,0 1 1 0,-1 0 1 15,-2-2-1-15,-3-4-2 0,0-4-1 16,-4 0-8-16,1-4-6 0,3-2-5 16,-1-3-3-16,3-3-1 15,4-4-2-15,-1-1-1 0,1-3-1 16,0 0 3-16,-4-7-3 0,1-3-2 16,1-2 0-16,0-1 0 0,-2-4 0 15,2-3 0-15,0-3 0 0,2-1 0 16,0 0 0-16,7-2 0 0,5 1-1 15,2-3 0-15,2 1 2 16,5 0-1-16,3 2 0 63,-1 3 0-63,3 4 19 0,-2 3 14 15,0 5 6-15,-1 5-1 31,-6 1-3-31,3 4-9 0,-8 1-7 0,0 8-2 0,-5 4-3 16,-5 2-7-16,-2 3-4 0,0-1 2 0,-7 2-2 16,-2 1-1-16,-6-3 3 0,2 2-4 0,-4-4-1 0,-1 1 0 0,3-4 3 15,-4-4-3-15,6-2-11 0,-1-2-17 0,3-4-18 78,2 0-20-78,-2-1-44 0,2-6-92 0,4-3-59 16,-3-1-118-16</inkml:trace>
  <inkml:trace contextRef="#ctx0" brushRef="#br0" timeOffset="163989.3054">5880 13322 803 0,'0'0'0'0,"0"0"74"0,0 0 37 0,0 0-52 0,0 0-30 0,0 0-16 0,0 0 0 15,0 0 11-15,0 0 16 16,56 161-10-16,-63-150-14 0,1 0-12 15,-1-2-1-15,0-4-2 0,1-2-2 16,-2-3-3-16,4 0-9 0,2-6-9 16,2-4 7-16,0 1 2 0,6-4 4 15,7 4 7-15,2 0 2 16,2 1 0-16,4 3-2 0,0 2 2 16,2-3 0-16,0 2 0 0,0 3 13 15,-1-2 1 1,1 3-3-16,-1 0-8 0,-1 1-3 0,2 2 0 62,-3-3 4-62,-2 3-1 0,2-3-2 0,-6 0 1 0,2 0 1 0,-4-2 0 0,-2 1-1 0,-3-2 1 0,-1-1 3 0,-2 0 7 0,-3 0 3 32,0-5-1-32,-1 5 1 0,0 0 1 15,-2-2-8-15,-2 3-4 0,-1 0-5 0,0 1 0 0,-2 1 1 0,-3 1-3 16,3 0 1-16,-3 4 1 0,1 4 0 15,0 2-1 48,4 5 1-63,0-2 0 16,5 3-1-16,0 2 1 0,3-2-1 0,5-1 1 0,5-1 0 0,4-2 2 15,1 0 0-15,2-1-1 0,1-4-1 0,2 2 0 0,-1-3 4 16,-1-2-5-16,-1 3 2 0,-4-3 0 0,-3-1-2 15,1 0-34-15,-6-1-24 0,3-2-35 0,-1 0-12 0,-4-6-28 0,1-3-78 0,-3-2-89 16</inkml:trace>
  <inkml:trace contextRef="#ctx0" brushRef="#br0" timeOffset="164164.1438">6459 13432 643 0,'0'0'0'0,"0"0"201"0,0 0-65 0,0 0-36 0,0 0-33 0,0 0-28 0,0 0-26 0,0 0-10 0,0 0-3 15,-64-2 0-15,56 13 1 0,-2 1-1 16,0 3 0-16,0-2-1 0,1-1-42 16,4-2 3-16,-1-2-4 15,4-5-35-15,2-3-17 0,1 0-56 16,8-5-80-16,1-7-60 0</inkml:trace>
  <inkml:trace contextRef="#ctx0" brushRef="#br0" timeOffset="164422.5321">6619 13140 704 0,'0'0'0'0,"0"0"161"0,0 0-48 0,0 0-40 0,0 0-20 0,0 0-5 0,0 0-4 0,0 0-5 0,0 0-5 0,23 113 2 0,-22-79 6 0,-1 4-13 0,0 1-14 16,0-4-5-16,0 1-5 0,0-5-6 15,0-1 2-15,0-7 2 0,2-3-3 16,1-2 0-16,0-7 2 0,2-6-2 16,-2-1-37-16,-1-1-20 15,0-3-12-15,-2 0 23 0,0-3-22 16,-4-8-74-16,-5-1-9 0,-1-5-45 16,-2 2-133-16</inkml:trace>
  <inkml:trace contextRef="#ctx0" brushRef="#br0" timeOffset="164784.9748">6525 13421 374 0,'0'0'0'0,"0"0"0"0,0 0 113 0,0 0 31 0,0 0-38 0,0 0-46 0,0 0 3 0,0 0 13 0,0 0-15 0,212-6-12 0,-182 6-12 0,3 1-12 0,-7-1-11 0,-6 0 7 15,0 2 2-15,-9-2 6 0,-1 0 1 16,-5 0-1-16,-3 0 5 0,-2-2 14 15,0 0-4-15,-3 0-18 0,0 0-17 16,-5 2-6-16,0 0-2 0,-4 0-2 16,0 6 0-16,-1 4 1 0,-2-2 0 15,3 4-1-15,-1 0 0 16,0 0 1-16,5 2 0 0,1 1 0 16,5-2 0-16,2 2-3 0,2-3 2 31,6-1-4-31,4 0 8 0,5 0-4 0,2 0-1 0,3-3 4 0,-1 0 0 31,-1-2-3-31,-4 0-30 0,2-1-15 47,-5 0-23-47,0-2 5 0,-2-3-13 0,-2 0-22 0,-1-2-22 0,-2-6-28 0,-1-1-98 0,0-5 3 16</inkml:trace>
  <inkml:trace contextRef="#ctx0" brushRef="#br0" timeOffset="165219.5309">6967 13465 569 0,'0'0'0'0,"0"0"224"0,0 0-130 0,0 0 1 0,0 0-2 16,0 0-40-16,0 0-34 0,0 0-19 16,0 0 0-16,-39 6 3 15,36 4-3-15,0-2 0 0,1 0 0 16,1-3-62-16,1-2 30 0,0-2 2 16,5 1-6-16,4-2 22 0,0 0 3 15,1 3 12-15,1 1 2 0,0 3 0 16,-1 1 10-16,-1 1 12 15,0 2 8-15,0-2 9 0,-4 1-2 16,1-2-3-16,-4-1 8 0,-2 0-5 16,0 0-9-16,-1-3-8 0,-2 0-8 15,2-2-11-15,-2-2-1 0,2-3 4 16,1-4-5-16,0-5-4 16,7-2-9-16,4 1 0 0,4 0 3 15,4 0 10-15,-2 2-1 16,4 3-2-16,-5 0 2 0,1 5 5 0,-4 3 8 15,2 0 1-15,-3 6-9 16,-2 1-2 0,-1 4-2-16,-3-2 0 0,-3 2 0 0,1 0 5 0,0 0-4 0,1-1-2 31,3-2-2-31,-2 1-42 0,0-5-60 0,0 1-79 62,0-2-116-62</inkml:trace>
  <inkml:trace contextRef="#ctx0" brushRef="#br0" timeOffset="165885.8072">7689 13136 430 0,'0'0'0'0,"0"0"65"15,0 0 74-15,0 0-45 0,0 0-57 16,0 0-21-16,0 0 15 0,0 0 9 15,0 0 2-15,-25 103-12 16,32-56 2-16,1 4-4 0,3 1-2 16,-4-1 10-16,-2-5-11 0,0-4-8 15,-4-8 2-15,0-5 4 0,0-4 0 16,1-6-11-16,-1-2-7 0,3-8-1 16,-4-2 0-16,2-3-2 15,-2-3 1-15,1 0 1 0,1-1-4 16,1 0 0-16,2 0 0 0,-5-3-30 15,1-2-4-15,-1-3-12 0,0 0-49 16,0-1-17-16,0-5-25 0,-1-2-152 16,-4 0-116-16</inkml:trace>
  <inkml:trace contextRef="#ctx0" brushRef="#br0" timeOffset="166718.3443">7657 13486 314 0,'0'0'0'16,"0"0"210"-16,0 0-80 0,0 0-43 16,0 0-27-16,0 0-10 0,0 0-15 15,0 0-6-15,-61-24-8 0,53 24-3 16,1 0-1-16,0-1-4 16,0 1-5-16,-4 0-3 0,2 3-2 15,1 6 0-15,-3-1-1 0,3 0-2 16,-1 0 0-16,2 0 9 0,1 2-5 15,3 0 5-15,3 4 2 0,0 1 8 16,6 2 1-16,2-2 0 0,2 1-1 16,3-2 3-16,-2-3-5 31,1 2-2-31,1-3-5 0,-1-2-4 31,1-2-5-31,4-1 2 0,-1-3-1 0,1-2-3 16,2 0-9-16,-2 0-47 0,3-2-41 15,-3 1-29-15,-1-1-20 0,-2 0-133 0,-4-2-93 0</inkml:trace>
  <inkml:trace contextRef="#ctx0" brushRef="#br0" timeOffset="166978.0013">7975 13509 816 0,'0'0'0'15,"0"0"14"-15,0 0 50 0,0 0 9 16,0 0-35-16,0 0-3 0,0 0 6 16,0 0-9-16,0 0-10 15,0 124-2-15,5-107 1 0,-3-5-11 0,1-1-8 16,2-1 1-16,-4-4-2 16,2-4-2-16,1 0-4 0,0-2-43 15,-2 0-34-15,3-4-23 16,-1-8-32-16,2 0-93 0,1-6-20 0,-4-4-43 15</inkml:trace>
  <inkml:trace contextRef="#ctx0" brushRef="#br0" timeOffset="167669.933">7975 13509 550 0,'53'-20'0'0,"-53"20"61"0,0 0-11 0,0 0-33 0,0 0-13 0,0 0-5 0,0 0-23 0,0 0-34 0,0 0-25 0,132 58 42 0,-113-52 35 0,-3 2 12 0,-3 0 41 0,-4 0 40 0,-5 1 30 0,-3 0-13 0,-1 4-29 0,-1-3-19 31,-3 2-29-31,0-2-8 0,-1-3-9 0,2-2-6 0,2-4-2 16,1-1-3-16,0 0-9 0,2-6 7 16,6-1-3 15,2-3 2-31,2 1 4 0,-1-1 0 0,-1 4 0 0,-2 3 21 0,2 3 13 0,-3 0-4 15,-1 9 17 1,1 2-4-16,-4 6-27 0,-2-4-9 0,2-1-2 16,-2-2-2-16,3 0-1 0,0-3-2 15,4-3 0-15,5-4 7 0,2 0-6 0,5-6-2 16,0-5-34-16,2 1-14 0,0-1 8 78,-5-2 5-78,1 3 3 0,-5 0 19 0,-1 2 8 0,-2 0 4 0,0 3 3 0,-4 2-2 0,-1 2 2 0,-4 1 3 0,-1 0 14 0,0 0 11 0,1 4-4 0,-1 4-20 0,0 2-3 31,0-1 1-31,0 1-2 0,1-1-2 0,4-1 0 0,5-4 2 16,2 0 1 0,3-4 0-16,3 0 0 0,1 0 0 0,1 0-1 0,1 1 3 31,-5 5 23-31,-1 4 17 0,-3 4-5 0,-4 4-4 0,0 4-4 47,-5 3-16-47,-2-1-12 0,-1 2 1 0,-2-3-3 0,-6-2 1 31,1-2-1-31,-2-3 1 0,0-3-1 0,-1-2 1 16,-2-3 3-16,-2-2 0 0,0 0 3 0,-5-4 9 0,2-2 6 0,1-1-9 0,6-10-12 15,7-5-3-15,3-5-6 0,11-2 6 0,10-8-1 16,5-1 2 46,6 0 0-62,4 2-24 0,5 0 8 0,0 3-11 0,-3 5-5 0,-4 5-14 0,-8 8-109 0,-7 8-265 0</inkml:trace>
  <inkml:trace contextRef="#ctx0" brushRef="#br0" timeOffset="168228.9739">6252 13923 455 0,'0'0'0'0,"0"0"123"15,0 0-20-15,0 0-31 0,0 0-14 16,0 0-26-16,0 0-5 0,0 0 20 16,0 0-17-16,27 88-8 15,-22-34 0-15,-1 0 1 0,-2 1 2 16,0-2-7-16,2-4-12 0,-1-5-3 16,-1-6-5-16,-1-5 4 0,-1-8-4 15,1-7-30-15,0-9 3 0,-1-7-13 16,0-2-20-16,0-11-16 0,-1-7-67 15,-2-1-96-15,-6-9 35 16</inkml:trace>
  <inkml:trace contextRef="#ctx0" brushRef="#br0" timeOffset="168587.8748">6202 14127 579 0,'0'0'0'0,"0"0"120"15,0 0 5-15,0 0-26 0,0 0-20 0,0 0-42 0,0 0-17 0,0 0-6 0,0 0-2 0,192 135-4 0,-158-126-4 0,2-6 2 0,-5-3-3 0,-1 0-2 0,-6-2 1 0,-6-2 0 0,-3 2 0 0,-6 2 14 0,-5 5 4 0,-3 8 8 16,-1 5-7-16,0 4-11 16,-1 1-5-16,0-1-2 0,1-2-2 15,1-8-2-15,8-5 2 0,4-7 4 16,3-1-2-16,1-13 3 0,2-4-3 31,0-5 2-31,0-3 11 0,-2-1 5 0,-5 5-12 63,-7 4-5-63,-5 5-2 0,-4 6-2 0,-6 7 0 0,-4 0 0 0,-3 8-8 0,3 9-29 31,-3 2-51-16,9 1-80-15,4-2-19 0,4 0-110 0</inkml:trace>
  <inkml:trace contextRef="#ctx0" brushRef="#br0" timeOffset="169133.8499">7591 13991 678 0,'0'0'0'0,"0"0"79"0,0 0 5 16,0 0-41-16,0 0-31 0,0 0-8 16,0 0 0-16,0 0 7 15,-44 83 4-15,39-42-2 0,-2 2 4 16,-2 7-8-16,2-1-3 0,-1-1-3 16,4-4 7-16,1-2 10 0,3-6-1 15,0-10-10-15,7-4-1 0,8-8-5 16,4-7 0-16,6-7 3 0,4-5-1 15,0-11-1-15,2-7 1 16,-1-5-1-16,-3-5 15 0,-1 1 28 31,-8 1 14-31,-8 2-3 0,-8 8-24 0,-5 7-19 0,-12 7-6 16,-7 6 4-16,-7 4-6 16,-3 12-9-16,0 6 1 0,1 4-40 0,4 2-67 62,10-2-21-62,3-3-45 0,8 0-69 0,3-5-87 0</inkml:trace>
  <inkml:trace contextRef="#ctx0" brushRef="#br0" timeOffset="169469.1645">8204 14339 640 0,'0'0'0'0,"0"0"64"0,0 0-8 16,0 0-27-16,0 0-18 0,0 0-4 15,0 0 0-15,0 0 5 0,0 0-1 16,-49-35 3-16,34 40 4 0,-1 2 8 15,-4 7 6-15,3 3-3 0,0 2-5 16,2 6-7-16,4 0-1 0,4-2 3 16,7 6 9-16,9-8-5 0,7-1-1 15,7-3-2-15,2-7-1 16,3-3-2-16,1-2-2 0,1-2-11 16,0-2-4-16,-3-1 0 0,-1 0 0 15,-4 0-79 1,-4-1 13-16,-2-3-40 0,-5-2-45 0,-2-2-50 0,-1-2-63 15</inkml:trace>
  <inkml:trace contextRef="#ctx0" brushRef="#br0" timeOffset="169598.4251">8320 14420 797 0,'0'0'0'0,"0"0"120"0,0 0-49 0,0 0-41 0,0 0-28 0,0 0-2 0,0 0 0 0,0 0-81 0,0 0-17 0,-109 90-44 0,106-78-161 15,3-2-93-15</inkml:trace>
  <inkml:trace contextRef="#ctx0" brushRef="#br0" timeOffset="170023.2859">9057 14386 279 0,'0'0'0'15,"0"0"135"-15,0 0-46 0,0 0 13 16,0 0-22-16,0 0-13 0,0 0 7 15,0 0-23-15,0 0-19 0,-94 34-15 16,75-18-1-16,5 1 2 0,-3 2-2 16,5 0-2-16,3-1 3 15,5-4-1-15,4-3-8 0,4-5-9 16,9-6-1-16,5 0 4 0,3-10 12 16,10-1-3-16,4-1 13 0,-2 1 9 15,2 5 22 1,-7 3 0-16,-5 3-11 0,-5 7-23 0,-6 2-17 0,-2 2-2 15,-1-2-4 1,-2 0-20-16,2-2-50 16,2 0-92-16,0 1-50 0,0-4-123 15</inkml:trace>
  <inkml:trace contextRef="#ctx0" brushRef="#br0" timeOffset="170931.1383">6967 14931 512 0,'0'0'0'16,"0"0"33"-16,0 0 23 0,0 0-37 15,0 0-14-15,0 0-4 0,0 0 5 16,0 0 4-16,0 0 1 0,-141 102 9 15,127-84 10-15,3-3-7 16,3 2-4-16,2 0 1 0,5 1-7 16,0 1-6-16,1 1 4 0,4 0-2 15,6 1-4-15,0-4-1 0,2 1 1 16,1-3-1-16,2-1 1 0,2-3 7 16,1-4 3-16,0-3 5 15,4-4 0-15,0 0-3 31,2-1-2-31,-1-6-3 0,2-3-3 0,-2 3 2 32,-4-4-2-17,-2 4-1-15,-6 2-4 0,-4 2-3 0,-4 3 0 0,-3 0-2 0,0 4 2 0,0 8 45 0,0 4-26 0,0 3-12 0,0 2-6 16,5-2-1-16,-1 1 0 0,4-3 0 16,0-1 0-16,4-6 0 0,-1-2 2 62,2-4 1-62,2-2 11 31,-1-2 3-31,1-5 2 0,-2-3-1 0,1-4-6 16,-2-2-1-16,2-7-1 0,-2 3-1 0,-2-6 5 16,-1 2 0-16,-3 2-9 0,-5 0-4 0,-1 4 0 0,-9 1-2 0,-7 7 0 62,-3 1 0-62,0 5-2 16,0 2-3-16,2 1-7 31,0 5-18-31,2 4-37 0,2 2 6 0,3 0-29 0,7 2-1 0,2-4 6 0,1-1-51 31,2-2-82-31,4-3-112 0</inkml:trace>
  <inkml:trace contextRef="#ctx0" brushRef="#br0" timeOffset="171963.8375">7529 15196 626 0,'0'0'0'16,"0"0"16"-16,0 0 37 0,0 0 13 16,0 0-23-16,0 0-9 0,0 0-3 15,0 0-6-15,0 0-4 16,23 129-2-1,-23-115 3-15,-2-3 0 0,-1-1-3 0,-3-4-10 0,3-1-1 16,1-3-4-16,0-2-3 0,2 0 4 16,-2-1 0-16,-1-3-4 0,3-2 2 15,0 0-1-15,3-3-3 0,3-1 2 16,1 0 2-16,2-1-5 0,1 3 4 16,-1-2 0-16,-1 3 4 15,2 3 5-15,-2 3-2 0,0 1 0 16,-2 3 0-16,-1 4-3 0,0 2 6 15,-4 2 5-15,0 0 3 0,-1-1-10 16,0 1-5-16,-1-4-4 16,-2-1-2-16,2-2 2 0,0-3 1 15,1-1-2-15,1 0 0 0,7-6 9 0,1-5-10 16,6-1 2-16,3-3 0 16,0 2-1 15,-1 3 0-31,1 6 3 0,-5 4 0 15,0 0 3-15,-4 9-3 0,-1 2-1 0,-1 3-1 0,-1-2-1 0,0-1 0 16,0-4-19-16,3-5-18 0,3-1-24 0,0-1-21 16,1-7-13-16,0-4-4 31,3 0-17-31,1-2-26 62,0-2-32-62,-3-1 88 0,0 0 35 0,-1-2-37 16,-1 4 31-16,0 6 5 16,-5 0 41-1,0 2 22-15,-4 5 84 0,0 1-44 0,-2 1 10 0,0 5 30 0,2 2-4 0,-2 0-14 0,2 5-23 0,1 3 3 16,0 4 5-16,0 2 0 0,0 3-11 0,-1 1 1 0,-1 2 9 0,0 4-16 0,-1-3-13 0,0 1-1 0,-1-2-6 16,0-1-7-16,-4-2-2 0,-2-5-6 0,2 0-1 78,-3-6-3-78,0-6-2 0,-1 1 0 0,0-5 3 0,1-4-4 15,-2 0 2-15,4 0 3 0,0-6-4 0,1-3 0 0,1-5 2 0,0-3-2 0,3 0 0 0,0-3 1 16,1-2-2-16,6-5 2 0,2-4-1 0,4-7 0 0,2-3-1 0,5-2 1 0,4 3 0 16,4 2 0-16,1 5 24 0,0 3 15 31,0 3 8-31,1 5-8 0,-3 6-12 0,-3 5-16 0,-5 6-8 0,-7 5-5 15,-2 4 2 48,-1 5 0-63,-4 5 0 16,1 2 0-16,-6 1 0 0,0 2 0 0,-1-1 1 0,-9-4 4 0,-1 2-5 15,-1-5 0-15,-3 1 6 0,1-2-5 16,0 1-2-16,2-1-50 0,1-6-31 0,5-1-19 15,-1-3-47-15,2-4-125 0,3-4-52 0</inkml:trace>
  <inkml:trace contextRef="#ctx0" brushRef="#br0" timeOffset="172997.5311">8500 15146 759 0,'0'0'0'0,"0"0"15"0,0 0-27 0,0 0 9 0,0 0 6 0,0 0 34 0,0 0 6 15,0 0-2-15,0 0-11 0,0 98 4 16,0-88-5-16,0-3-1 16,0-2 2-16,0-3-10 0,2 0-6 15,1-2-8-15,1 0 3 0,1 0-5 16,4-4-2-16,0-2 1 0,2 1-4 16,1 4 1-16,-1 1 0 0,-3 0 5 15,1 8 10-15,-2 3 1 0,-3-2-1 16,0-1-7-16,0 0-6 0,1-5 0 15,3-2 1-15,3-1 0 16,0-7 1-16,4-3-3 16,5-5-2-16,-1-1-11 0,4-3 3 0,-3-1 3 15,-2 3-12-15,-3 2 2 32,-5 2 10-32,-1 0 3 0,-3 1 1 0,-2 2 0 0,0-1-9 62,0-4-36-62,1-1-21 0,3-5-4 0,3-2-4 0,-1-2 31 0,0 0 11 31,-1-2-20-31,-2 0 29 0,3 0 21 0,-2 2 7 16,1 1 16-16,-1 2 22 0,-2 5 3 0,1 2-7 0,-5 4-2 16,3 3-6-16,-5 5-11 0,0 0-4 0,0 3-8 0,0 0 4 0,0 5 2 0,-1-1-5 0,-4 4-4 0,1 1 0 15,1 6-4 1,0 6 2-16,1 4 1 0,-3 2-2 0,1 2 0 0,0 4 1 62,0-2-1-62,4 1 0 0,2-7 4 0,6-4 4 0,3-3-3 0,3-5-2 32,2-3 0-32,5-4-1 0,-1-3 0 0,2-3 0 0,1 0 3 0,-3-3-1 0,-3-4 5 31,1 0 3-31,-5 3-5 0,-2-1-3 0,-4 3-2 0,-3-2 0 0,-3 2 10 0,-1-2 16 0,0 1-3 62,0 0-11-62,-5 1-9 0,-2-5-3 0,1 7-4 0,-4-1 1 32,-1 1 1-32,1 1-33 0,0 6 28 15,0 1 2-15,1-2-1 0,5 3 4 0,-1-3 0 0,4 4-5 0,1-1 5 16,2 2 0-16,6-4-4 0,6-1 6 15,2-2 2-15,0 0-4 0,6-2 0 16,0-1 5-16,1-1 0 0,0 4 12 0,-2 1-3 0,-2 3 3 0,-3 2-5 63,-4 0-1-63,-1 2-2 0,-1 0-2 0,-6 0-1 0,-2-1-4 15,-2 1 0 1,-1-5 0-16,-4 1 0 0,-3-1 0 0,1-1 2 0,-1-2-6 0,-2-3 1 31,2-1-12-31,3 0-2 0,0 0 5 0,4-2 6 0,1-3 1 0,4-2 6 0,7 0 17 0,4-2 13 0,7-2-1 0,0-1-6 0,7-1-11 16,1 0-4 46,0 3-8-62,-4-1-4 0,-5 3 2 0,-8 2-2 0,-3 0-28 0,-5 3-6 31,-5-1-11-15,0-1-18-16,-4 0-36 0,-4-4-41 0,-5-3-161 0,-3-3-177 0</inkml:trace>
  <inkml:trace contextRef="#ctx0" brushRef="#br0" timeOffset="173121.5075">8868 14891 735 0,'0'0'0'0,"0"0"150"0,0 0-34 0,0 0-26 0,0 0-53 0,0 0-30 0,0 0-14 0,0 0-261 0,449-17-215 0</inkml:trace>
  <inkml:trace contextRef="#ctx0" brushRef="#br0" timeOffset="180233.4928">13804 11916 121 0,'0'0'0'0,"0"0"25"0,0 0 11 16,0 0-8-16,0 0 14 15,0 0 11-15,0 0 10 0,0 0 19 16,-189-125-24-16,168 114-31 0,-1 1-7 15,-5 1-13-15,-1 1-5 0,-5 2-1 16,-1-2-1-16,-6 2 0 0,0-2 0 16,-2 1 21-16,-5-2-3 0,-3 3-4 15,-7 0-8-15,-2 0-2 16,-1 2-3-16,-2-2 0 0,0 0 0 16,2 3-1-16,-3 0 0 31,2 2 1-31,-2 1-1 0,-3 0 0 15,-5 1 1-15,-4 4-1 0,-3 1 0 0,0 1 4 0,0-3 1 0,1 4 1 16,1 2-1-16,2 1 0 0,3 3-2 63,1-1-2-63,3 4-1 0,1 0 0 46,3 1 3-46,3 1-5 0,3 2 4 0,1-1-2 0,4 1 0 0,-5 2 0 0,-2 2 1 16,0-2-1-16,0 2 0 0,4 0 0 16,5-2 0-16,6 0 0 0,4-4 1 0,7-1-2 0,6 0-2 31,3-2 0-31,5-3-1 47,4 0 1-47,1-4 2 0,0 0 1 0,2 0 0 0,1-2 0 0,0 2 0 0,4 1 0 0,1-5-78 0,4 1-42 0,2-2 0 31,0-2-13-31</inkml:trace>
  <inkml:trace contextRef="#ctx0" brushRef="#br0" timeOffset="180511.6114">10810 11901 301 0,'0'0'0'0,"0"0"0"0,0 0 47 0,0 0 16 0,0 0-16 0,0 0-8 16,0 0-22-16,0 0-3 0,0 0-3 16,-373 254 6-16,346-238 5 15,6-5 12-15,11 0 1 0,10-6-6 0,8 1-8 16,17-6 33-16,13-1-4 16,18-5-6-16,13-4-13 0,9 1-9 15,5-1-9-15,-3 4-9 31,-4 2-7-31,-2 4-83 0,-5-2-62 0,-10-1-71 32,-4 0-240-17</inkml:trace>
  <inkml:trace contextRef="#ctx0" brushRef="#br0" timeOffset="181831.0913">11091 11018 470 0,'0'0'0'0,"0"0"146"0,0 0-32 16,0 0-33-16,0 0-28 0,0 0 0 15,0 0-3-15,0 0-2 0,0 0-8 16,-5-147-12-16,3 119-15 0,0-7-8 16,-1-3-1-16,-6-6-2 15,-3-1-1-15,-8-8-1 0,3 3 0 0,-1 6 0 16,5 4 0-16,3 9 0 16,4 5 13-16,5 4 26 0,2 4-2 15,10 0-16-15,4 2-18 0,4 0-1 16,5 1-3-16,2 2 2 0,5 5 0 15,3 1-1 1,-1 2 0-16,1 5 1 0,-2 0-1 63,-2 4-5-63,-5 4-22 0,-3 5-20 0,-3 0-15 0,-9-1-27 0,-3 2-31 0,-7-3 32 0,0-3-28 31,-6 3 0-31,-7-4-84 0</inkml:trace>
  <inkml:trace contextRef="#ctx0" brushRef="#br0" timeOffset="182776.6354">11073 10524 646 0,'0'0'0'0,"0"0"197"0,0 0-94 0,0 0-13 0,0 0-55 0,0 0-18 0,0 0-11 0,0 0 0 0,0 0-4 0,293 1-3 0,-267 6-30 0,-3 1-49 0,-7-1-17 0,-1-1 13 0,0-3-52 15,-3-2-16-15,-3-1-2 16,-3 0 42-16,-3 0 74 0,-1 0 62 16,-2 0 84-16,0 1 98 0,-3 3-89 15,-1 2-42-15,-3 4-23 0,-2 2-32 16,3 1-9-16,-1 2 0 0,3 4-8 16,1 0-1-16,-3 1-2 15,2 3 0-15,2-4 28 16,0 0-7-16,2 0 2 0,0-5-8 31,6-3-6-31,1-3-4 0,5-5 6 16,3-3 3-16,0 0 8 0,7-9-3 0,0-5-4 0,-2-1-8 0,1-2-1 0,-1 4 3 47,-5 1 8-47,-2 5 17 15,-1 3-6-15,-4 4-16 31,-3 5-10-31,2 7 7 0,-2 4 4 0,0 1-6 0,-2 2-4 0,-1 0-1 0,2-5 0 0,1-2-2 0,0-5 0 32,3-5 0-17,1-2 7-15,1 0-3 0,2-5 1 0,0-5-2 0,2 0 2 0,0-8-3 0,1 1-1 0,1-2 2 16,-1 0 1-16,2-2-3 0,-3 0 0 0,1 0 1 0,-2-3-2 0,1 1 0 78,-2-5 3-78,1-1-4 0,-2-4 2 0,0-6 0 0,-3 2-2 31,-4-1 1-31,-1 4 0 0,-3 3 0 16,0 5 1-16,0 4-1 16,0 3 0-16,-2 6 0 0,1 3 0 0,-2 3 5 0,0 3 2 78,0 2-1-78,0 2-1 0,1 1-5 0,-1 10 0 0,1 1-3 0,1 8 2 0,-1 1 0 0,2 7-2 0,-1 3 2 0,0 4 1 0,-1 3 0 0,1 2-1 0,0-1 3 0,1-3-3 0,0-2 2 31,1-6-1-31,3-2 0 0,4-5 0 16,2-5 0-16,1-3 0 0,2-4-1 0,1-5 3 15,2-4 1-15,3-1-1 0,1-11 3 0,0-4 2 0,1-5 2 0,1-7-1 47,-1-2-5-47,0-8 0 16,-1-2-2-16,-4-5-1 0,2 0 0 0,-5-4 6 31,2-1-3-31,-7 0 0 0,-1 8 2 0,-5 6-5 0,-2 11 0 31,0 10 5-31,0 9 0 0,-3 6 31 0,-3 9-15 16,3 14-25-16,-3 11 4 0,2 11 0 0,0 4 0 0,2 3 1 0,2 2-1 15,0-4 0-15,8-5-42 0,3-5 4 0,2 0-32 0,1-10-49 63,-1-1-69-63,1-6-151 0</inkml:trace>
  <inkml:trace contextRef="#ctx0" brushRef="#br0" timeOffset="183634.0919">12883 10471 631 0,'0'0'0'15,"0"0"30"-15,0 0-13 0,0 0-3 16,0 0-3-16,0 0 12 16,0 0 21-16,0 0 6 0,0 0 0 0,17 379-9 15,-17-340-10-15,-3-3-7 16,-4-5-15-16,-1-5-2 0,-2-7 0 15,0-2 2-15,2-5 5 16,-1-9-1-16,5-2-4 0,1-4 7 0,0-14 7 16,1-8-15-1,1-7-6-15,1-6 3 0,3-5 0 63,6-3-3-63,3-3-1 15,4 0 3-15,2-2 4 0,3 2 2 0,3 4 9 16,3 0 5 0,5 4 9-16,2 6-2 0,3 7 3 0,-1 9-1 0,2 9-24 0,-5 9-6 0,-3 2-6 15,-6 11 4-15,-5 4 0 0,-7 4-2 0,-6 5 2 0,-6 3 16 0,0-1-11 0,-8-1-4 0,-5 1 2 16,-3-2-1-16,-4-1-1 0,-5 1 0 62,1-2-4-62,-1-3-28 0,3-5-4 0,3-5-22 0,4-5-13 0,3-5-9 0,4 0-40 0,5-9 7 0,3-1-29 32,0-5-45-32,8 2-47 0</inkml:trace>
  <inkml:trace contextRef="#ctx0" brushRef="#br0" timeOffset="183982.6203">13487 10507 499 0,'0'0'0'0,"0"0"171"0,0 0-48 0,0 0-54 0,0 0-14 0,0 0-3 0,0 0-20 0,0 0-12 0,0 0-3 0,-42 73-4 0,28-60-9 0,0 0-2 0,0-1 1 0,0-2 0 0,5 0 5 0,4-4-4 0,3-5 0 0,2-1-3 16,9-3 2-16,4-7 5 0,7-2-4 15,3 1-3-15,4 2 1 0,-3 5 4 31,-1 4-3-31,-4 4 10 0,0 8 13 0,-4 4 7 0,3 3-9 0,-3-1-13 16,0-2-10 0,1-1 3-1,-2-6-4-15,4-1 0 0,1-3-52 0,2-5-17 0,1 0-2 0,-1-8-36 16,-3-1-24-16,-1-1-42 16,-2 0-75-16</inkml:trace>
  <inkml:trace contextRef="#ctx0" brushRef="#br0" timeOffset="184181.4227">13894 10550 750 0,'0'0'0'16,"0"0"126"-16,0 0-72 0,0 0-8 0,0 0-17 0,0 0-5 0,0 0 0 0,0 0-3 0,0 0 12 0,-71 16 5 15,55 2-17-15,4 4-10 0,1 0-6 16,3 1-3-16,5 0 1 0,3 0-3 15,11-2 0-15,5-5 4 0,1-3-5 16,3-4 2-16,1-4 0 0,1-2-1 16,-6-3-1-16,2 0 1 0,-1-3 0 15,-1-4-41-15,0 2 2 32,0-4-43-32,-2-3-27 0,2-1-26 0,-1-3-106 0,0-7-91 15</inkml:trace>
  <inkml:trace contextRef="#ctx0" brushRef="#br0" timeOffset="185177.8752">14184 10026 867 0,'0'0'0'0,"0"0"32"0,0 0-29 0,0 0-2 0,0 0-1 16,0 0 0-16,0 0 9 15,0 0 4-15,0 0 10 0,-38 219 5 16,45-165-13-16,-2 1-9 0,0 2-2 15,-3-3-4-15,-1-7 0 0,-1-2 6 16,-1-5-5-16,-4-5 2 0,-3-3-2 47,-2-8 1-47,3-2 1 0,1-8-3 0,3-6 0 0,0-3 4 0,0-5 0 0,2-5 9 0,1-11-10 16,0-7-4-16,5-6 2 31,5-3 4-31,5-3 15 0,4-4 4 0,7 1-2 15,1-1 2 1,5 1 2-16,3 2 5 0,1 5 5 0,1 2 3 0,-4 6 0 0,-3 7-9 0,-7 7-15 16,-3 9-13-16,-9 0-3 0,-6 10-3 15,-1 7 4-15,-4 3 0 0,-2 2 4 47,-5-1-2-47,-3 2-3 0,-7-3 2 0,0 1 4 0,-4-3-7 0,-3-2 2 0,1 1 0 31,3-4-32-15,3-4 10-16,8-1 14 0,3 0 4 0,6-3-2 0,2 1 5 0,7-1-1 0,4 0 4 0,3 1 0 0,0-1-2 16,4-1 0-16,2 0 9 0,0-2-8 15,0-1 2-15,0-1-1 16,0 0 0 31,0 0 3-47,-5-1 6 0,3-5 0 0,-2 0 1 0,0-3-1 0,3-1-3 15,-5 1-5-15,2-3 1 0,-4 2-5 16,-1-2 2-16,-5 3 3 16,-2-1-4-16,-4 1 0 0,-2 3 7 0,0 4-7 0,0-1 0 15,-7 3 11-15,-1 0-5 0,-4 3-4 0,-1 4-1 0,-1 2-2 16,2 2 1-16,2 3 0 0,1 1 0 0,5 1-1 78,0 1 0-78,2 0-2 0,2 0 4 0,5-1-1 0,1-1 0 31,4 0 0-31,3-3 0 0,1-2 0 0,1-1 0 0,5-5 8 16,-2-2 8 0,3-2 0-16,6-6-3 0,-1-4-5 0,2-4-4 15,-1-2-2-15,-2 0-4 0,-1-2 4 16,-1-1 0-16,-4-3-2 0,1 0 0 0,-2-8-8 0,0-1-1 0,-1-6-3 0,-2-7-8 0,-2-5-18 0,-6-7 4 47,0 0 3-47,-4 3 10 0,2 9 15 0,-2 10 5 0,-3 13-1 0,0 8 4 31,-4 12 4-31,-3 1 16 0,-3 15-9 0,2 12-9 0,1 10-4 0,2 10 0 0,5 9 0 0,1 2 0 0,7 2 0 16,4-2 3-16,2-3-4 0,2-10 2 0,-2-3 3 0,4-10-4 15,-5-4 0-15,-1-1 4 0,-4-7-3 16,-3-2 0-16,-3-11-2 47,0 0-23-47,0-7-19 0,-2 0-23 0,-4-8-20 0,-3-7-55 0,-8-5 6 15,-2-4-123-15,-7-9-131 16</inkml:trace>
  <inkml:trace contextRef="#ctx0" brushRef="#br0" timeOffset="185262.057">14815 10263 959 0,'0'0'0'0,"0"0"98"0,0 0-30 0,0 0 7 0,0 0-49 0,0 0-20 0,0 0-12 16,0 0-31-16,0 0-33 16,449 46-58-16,-416-25-111 0,-3 0-222 15</inkml:trace>
  <inkml:trace contextRef="#ctx0" brushRef="#br0" timeOffset="190813.0917">12864 11009 321 0,'0'0'0'0,"0"0"21"0,0 0 19 16,0 0-20-16,0 0 5 0,0 0 0 16,0 0-9-16,0 0 1 0,-12-27 6 15,11 23-8-15,0 2 8 0,0 1 20 16,1 0 12-16,0 1 6 16,0 0 4-16,-3 1-32 0,0 6-17 15,-5 8 14-15,-1 7 2 0,-1 5-11 16,-2 0-6-16,1 4-5 15,2 1-4-15,2-1-2 0,4-4 0 16,1 0-2-16,1-3-3 16,1-4 2-16,0-1 1 0,0-3-2 15,0-2 0-15,0-6 1 0,0 1-1 0,-4-5 0 32,-3 1 23-32,2-2 4 0,-2-2-2 15,2-1-5-15,-1 0-5 0,-1-3 0 0,3-6-5 0,2-4-6 16,2-3 0 31,0-5-2-47,3-2-3 0,6-4 2 0,0-5 0 0,4 3-1 0,0-3 0 15,-1-1 0 17,-1 3 0-32,-1 1 0 0,-1 2 0 0,-2 3 0 0,-1-3 0 0,-4 4 4 15,-2-1-4-15,0 2 0 0,-5 0 8 0,2 3-4 0,2 0 2 0,1 3-3 0,0 0-1 0,4 2 0 16,5 2-1-16,-1-1 0 15,2 1 0-15,1 1-1 0,-8 3 0 0,1 4 0 47,-1 2-1-47,0 2-27 16,1 5-93-16,1 5-48 31,-3 4-224-31</inkml:trace>
  <inkml:trace contextRef="#ctx0" brushRef="#br0" timeOffset="309446.8816">3187 14246 400 0,'0'0'0'0,"0"0"45"0,0 0 3 0,0 0 7 16,0 0-16-16,0 0-19 0,0 0-10 16,0 0-2-16,-10 7 6 0,10 0 7 15,0 1 11-15,3 1-3 0,2 1-10 16,3 1-2-16,0 2 4 15,1 2 7-15,2 2-12 0,-2 1-6 16,4-1-2-16,0-2-5 0,3-1 1 16,3-5-1-16,-2-2 2 0,4-2 1 15,-1-1 0-15,2-2 10 0,2-2 0 16,3 0-1-16,0-7-6 16,0-2-6-16,-2 2 1 15,-6-1-3-15,-3 2 1 0,-5 0 0 0,-5 4 0 78,-1-1 2-78,-3 1 11 0,-2 0 21 0,-2-2-13 0,-5-2-12 0,-1 0-8 0,-2 4 0 32,-3-1-2-32,3 0-1 0,-3-2 0 0,-1 4 1 15,-1-2-1-15,-5 1-1 0,-1 2 1 0,-2 0 0 0,-6 5 0 0,-3 7 0 0,-5 1 0 0,-2 6 0 0,-5-1 1 16,-1 2-2-16,0-1 2 0,0 5-1 0,5 1 0 0,0 1 0 62,1 4-1-46,1-2-2-16,0 4 3 0,-1-1 0 0,0 6-5 31,0 2 6-31,-1 2-1 0,2 1 0 0,3 2 0 0,7-2 1 16,6 0-2-16,5-4 2 0,9-3 0 0,4-4-1 0,4 1-2 0,4 0 1 0,7-2-2 0,3 0 4 0,3-1 4 0,5-1 7 0,2-3 7 0,5-5-2 0,1-1-2 15,0 0-4 1,1-5-3-16,-1 1-5 0,1-2 2 0,0-3-3 0,0-1-3 47,1-2 2-31,-4 0 2-16,1-2-2 0,-2-3 0 0,-3 0 1 0,3-2-4 0,-2 0-1 31,0 0-27-31,0-3-42 0,-2-2-6 0,1-2-76 0,-3-5-153 0</inkml:trace>
  <inkml:trace contextRef="#ctx0" brushRef="#br0" timeOffset="310327.2784">3779 14972 441 0,'0'0'0'16,"0"0"13"-16,0 0 9 15,0 0-4-15,0 0-6 0,0 0-7 16,0 0 1-16,0 0 11 0,0 0 5 16,21 65 1-16,-10-54 8 0,1-3-8 15,5 0-3-15,0-1 5 0,5-1-5 16,1 1-4-16,-1 0-2 0,2 2 5 16,1-3 5-16,0 0 1 15,1-2-1-15,-2-1-1 0,1 0 4 16,0-3-6-1,0 0 1-15,2 0 3 0,1-6-3 0,2-2-8 0,3-3-4 16,1-2 0-16,1-3-4 0,4-1-1 16,2-4 4-16,0-1 0 15,1-1 1-15,2-3-3 16,0 0 6-16,0 2-1 47,-3-1 4-47,-5 0 1 0,-8 4 5 0,-2 1 2 0,-10 3-13 0,-2 3-4 0,-5 0 1 0,-1 7-4 0,-4 1-4 31,-1 0 0-15,0 6 2-16,-3 0-16 0,0 0 3 0,0 0-5 0,0-2-17 0,0 2-5 0,0 0-1 0,0 0-19 0,-7 0-24 15,2 0-88-15,-3 2-92 0</inkml:trace>
  <inkml:trace contextRef="#ctx0" brushRef="#br0" timeOffset="310621.638">4528 14754 483 0,'0'0'0'0,"0"0"76"0,0 0 25 0,0 0-39 0,0 0-32 0,0 0 6 0,0 0 14 0,0 0-13 0,302-177-2 0,-257 152 5 0,-2 1-4 0,-3 6 1 0,-3 5-7 0,-8 5-5 16,-5 6-11-16,-4 2-9 0,-9 13-1 16,-2 3 3-16,-6 7 2 0,-3-3-1 15,-1 2 4-15,-9 2-7 0,-1-2 0 16,-2-2-2-16,2 4-6 31,-1-2-30-31,4 1-33 0,3 1-49 0,-2 2-69 0,1 3-103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1T00:08:55.7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3454 2012 657 0,'0'0'0'0,"0"0"70"0,0 0-54 16,0 0-8-16,0 0-1 0,0 0-4 16,0 0 3-16,0 0 5 0,-13 163 1 15,13-134 1-15,0 4-3 0,-1 3-3 16,0 7-2-16,-2 5 6 0,-5 5-4 15,0 7 4-15,-3 2 5 16,-6 4 1-16,3-1-3 0,-6-3 0 16,0-7 8-16,2-4 9 15,0-6-4-15,5-3-11 0,2-4-6 0,7-3-5 32,2-7-4-32,2 0-2 62,0-8 2-62,1-5 0 0,4-3-14 0,3-5-6 31,-2-2-15-31,2-3-21 16,-4-2-9-16,4 0-12 0,-1-6-61 0,2-2-36 0,-1-5-97 0</inkml:trace>
  <inkml:trace contextRef="#ctx0" brushRef="#br0" timeOffset="398.184">2917 1986 448 0,'0'0'0'0,"0"0"109"0,0 0-38 16,0 0-42-16,0 0 13 0,0 0 39 16,0 0 26-16,0 0-22 0,0 0-16 15,135-37 15-15,-82 22-25 0,10-2-20 16,9 0-8-16,8-1-13 15,5 0-13-15,-1 0-4 0,-4 2 3 16,-7 5-8-16,-7 1-30 0,-8 4-3 16,-7 5-8-16,-7 1-25 31,-3 1-4-31,-7 6-25 0,-3 3-94 0,-5 2-72 0,-5-2-179 0</inkml:trace>
  <inkml:trace contextRef="#ctx0" brushRef="#br0" timeOffset="954.7713">4180 2026 678 0,'0'0'0'0,"0"0"9"0,0 0 20 0,0 0-4 16,0 0 1-16,0 0-6 0,0 0-7 15,0 0-2-15,-46 134 6 0,35-98 10 16,-2 4-2-16,1 3-4 0,-3 5-9 16,2 4-8-16,-1 4-1 15,-1-1 1-15,4 0 4 0,-1-4 5 16,3-2 9-16,3-6 0 0,5-10-2 15,1-1-10 48,3-8-6-63,7-5-5 0,5-5 2 0,3-5 0 0,0-5 0 0,3-4 4 47,-1 0 5-47,3-10 15 0,1-5 5 0,1-5-9 0,2-4-9 0,-1-3-3 15,3-6-5-15,-3-9-3 0,1-2 5 0,1-7-2 0,-4-3 2 0,1 0-2 0,-3-5 3 16,0 1-5-16,-2 3 2 0,-6 5 1 0,-3 9-3 0,-3 13 3 0,-4 15-1 0,-3 8 6 63,-1 6 11-63,0 14-5 0,-1 9-15 0,-1 10 3 0,0 8-2 0,-1 3-3 0,2 3 2 31,0 2 2-31,1 0-4 15,1-5-8-15,5-6-5 0,5-3-22 0,4-6-22 0,3-2-32 0,4-7-100 0,3-3-82 16,5-3-59-16</inkml:trace>
  <inkml:trace contextRef="#ctx0" brushRef="#br0" timeOffset="1883.9608">4976 2814 507 0,'0'0'0'15,"0"0"78"-15,0 0-18 0,0 0-32 16,0 0-16-16,0 0-5 15,0 0 16-15,0 0 12 0,1-145 3 16,2 107 10-16,1-4 20 0,1-2-14 16,2 1-20-16,4-4-16 0,2 0-13 15,1 1-1-15,5 1 3 0,1 1 6 16,1 3 2-16,4 3 5 0,-2 4 9 16,-2 7 1-16,-3 8-7 62,-3 12-12-62,-6 7-9 0,-3 8-4 0,-4 16-3 31,0 10 16-31,-1 14-9 0,-1 10 3 0,0 8-3 16,0 3-3-16,1-1 2 16,5-4-1-16,-1-9-2 0,3-11 3 0,1-10-1 62,3-11 0-62,0-8 0 0,2-6 0 0,-1-9 0 0,6-5 16 0,0-9 7 0,7-11 1 0,6-13-5 0,6-14-8 0,11-13-1 16,12-10 4-16,5-6-3 31,4-1-7-31,1 6 0 0,-8 12-6 0,-12 13-111 0,-8 17-89 0,-16 12-54 0,-10 12-114 0</inkml:trace>
  <inkml:trace contextRef="#ctx0" brushRef="#br0" timeOffset="2458.4687">6854 1794 476 0,'0'0'0'0,"0"0"179"0,0 0-69 16,0 0-86-1,0 0-21-15,0 0 5 0,0 0 34 0,0 0 0 0,0 0-11 16,-216 255-7-16,162-183-2 0,-4 6-2 15,2-4-1-15,-4-1-2 16,-5 2-6-16,-2 0-7 47,-4 2 0-47,-4-5-2 0,5-3 0 16,1-2-1-16,1-4-1 0,4 0 0 31,6-6 0-31,4-1 3 0,6-5-3 0,3-2-68 0,5-6-23 0,3-4-35 15,5-6-26-15,6-5 12 0,5-7-42 0</inkml:trace>
  <inkml:trace contextRef="#ctx0" brushRef="#br0" timeOffset="2880.5433">6812 2330 405 0,'0'0'0'0,"0"0"24"16,0 0 70-16,0 0-21 0,0 0-32 16,0 0-22-16,0 0 9 15,0 0 8-15,-28-26-9 0,26 32-9 16,2 3 4-16,0-1 2 0,0 3 7 15,1 2 1-15,1 0 7 0,0 0 7 16,-1 2-14-16,-1 2-11 0,0-1-7 16,0 1-4-16,0-1-2 15,0 3-2-15,0 0 3 0,0 4-3 16,-1 0 1-16,-2 8 2 62,-1 3 4-62,-1 3 3 0,-3 0-1 0,2-2-4 16,-4-2-6 0,2 0 2-16,2-2-4 0,-1-3-2 0,1-2 0 15,3-4 0-15,1-3-2 0,1-6 2 0,1 1-2 0,0-3-63 0,0 0-1 0,0-2-9 16,1-4-34-16,2 0 17 0,2-4-58 0,1-1-56 16,-1-3-41-16</inkml:trace>
  <inkml:trace contextRef="#ctx0" brushRef="#br0" timeOffset="3170.6148">6524 2424 556 0,'0'0'0'0,"0"0"186"15,0 0-70-15,0 0-37 0,0 0-36 16,0 0 9-16,0 0 32 0,0 0-14 16,0 0-11-16,197-72-12 0,-129 50-20 15,3 2-19-15,1 1-9 0,-4 1-30 16,-2 3-73-16,-4 3-90 16,-10 7-91-16,-9 4-330 0</inkml:trace>
  <inkml:trace contextRef="#ctx0" brushRef="#br0" timeOffset="3703.2952">7404 2909 538 0,'0'0'0'16,"0"0"122"-16,0 0-17 0,0 0-20 15,0 0-18-15,0 0-18 0,0 0 0 16,0 0-2-16,93-110-5 0,-77 82-12 16,0-1-14-16,4-5-9 0,1-4-3 15,2-6 7-15,2-8-1 0,2-1-6 16,-1-2 0-16,0-2-3 16,1 6-2-16,-1 6 2 0,-1 8 1 15,-1 9 4-15,-2 7 10 0,-3 10 3 16,-7 8 3-16,-1 9-7 15,-3 15-8-15,-5 14 0 16,0 13 3-16,-3 8-7 0,0 9-3 16,0 0 0-1,-2 0 4-15,1-4-4 0,0-4 0 0,1-8 3 0,4-3-4 0,4-4 2 63,1-7 0-63,3-4-1 0,2-6-53 0,0-7-20 0,-2-10-23 0,-2-3 27 31,-3-5 6-31,-2 0-46 0,-5-6 11 0,0-7-44 0,-8-6 0 0,-6-7-26 0</inkml:trace>
  <inkml:trace contextRef="#ctx0" brushRef="#br0" timeOffset="3836.0418">7665 2651 592 0,'0'0'0'0,"0"0"115"0,0 0-10 0,0 0-18 0,0 0-18 0,0 0-33 0,0 0-18 0,0 0-36 0,345 1-235 16,-312 3-295-16</inkml:trace>
  <inkml:trace contextRef="#ctx0" brushRef="#br0" timeOffset="4318.521">8367 2473 703 0,'0'0'0'0,"0"0"4"0,0 0 9 0,0 0 54 16,0 0-25-16,0 0-17 15,0 0-18-15,0 0 14 0,0 0 4 16,10 65-3-16,-5-29-3 0,1 3 5 16,1 5-8-16,3-2-4 0,-1 1-1 15,1-2 1-15,1-4 0 0,-3 0 1 16,-1-4-7-16,-1-4 0 0,-5-4-3 15,0-6-1-15,-1-5 1 16,0-6 4-16,0-5 7 0,-2-1 2 16,2-2 4-16,-1-11 12 0,-3-5-18 15,3-9-9 1,-1-5-4 0,1-11 3-16,0-3-3 0,0-10-2 0,1-4 2 0,0-7-2 0,2-4-5 15,8 1 7-15,4 5-2 0,8 11-1 16,2 9 3 46,0 6 2-62,2 8 6 0,0 8 9 0,0 3-1 0,0 4-4 32,-1 3 0-32,0 10-6 0,1 1-5 15,1 4 5-15,-5 10-1 0,-4 4 4 0,-6 5 6 16,-7 4-1-16,-5 5-2 0,-10 1 4 0,-11 5-8 0,-4-1-7 15,-4 2 3-15,0-3-3 0,-3-3-3 0,-1-1 2 0,0-2-2 0,3-1-62 0,3-5-36 0,2-1-68 0,4-2-232 0</inkml:trace>
  <inkml:trace contextRef="#ctx0" brushRef="#br0" timeOffset="12084.2832">2315 4693 615 0,'0'0'0'16,"0"0"99"-16,0 0-7 0,0 0-48 16,0 0-7-16,0 0 10 15,0 0-12-15,0 0-19 0,12-38-10 16,-5 50 22-16,1 9 15 0,7 8-7 15,-1 7-4-15,3 4-7 0,2 2 3 16,0-1-4-16,4-4 0 0,0-4-1 16,6-4 4-16,0-4-9 15,1-2-12-15,0-5-2 0,-1-4-3 16,-1-3-1 0,-1 0 0-16,-1-4 4 0,-5 0-4 15,-1 0-6-15,-7 1-5 0,0 0-19 31,-4 1-13-31,-1-4-21 0,0-1-50 0,-2-2-53 0,-1-2-98 16,-3-8-301-16</inkml:trace>
  <inkml:trace contextRef="#ctx0" brushRef="#br0" timeOffset="12450.7486">2763 4805 725 0,'0'0'0'0,"0"0"74"0,0 0-40 0,0 0-24 0,0 0-5 0,0 0 7 0,0 0-7 0,0 0-5 16,-180 96 0-16,148-86 0 15,0 0-6-15,1-2-9 0,3-2 5 16,2-5-24-16,6 1-30 0,5-1-18 16,4 2 31-16,3 3 30 0,1 0 0 15,4 4 17-15,2 2 6 0,1 1 10 16,5-1 7-16,9 1 31 15,6-4 9-15,5 2-13 0,7-3 0 16,1-5 6-16,3-2 15 0,3-1-18 16,-1-4-26-16,-2-3-18 15,-2-4-2-15,-3-2-6 0,-6 3-105 47,-4-2 23-47,-10-1-24 0,-3 2-92 0,-5-2-105 0</inkml:trace>
  <inkml:trace contextRef="#ctx0" brushRef="#br0" timeOffset="12623.2018">2612 4647 735 0,'0'0'0'0,"0"0"106"0,0 0-12 0,0 0-10 0,0 0-14 16,0 0-2-16,0 0-27 0,0 0-19 15,0 0-9-15,-30 396-7 0,28-363-2 16,1-6-1-16,1-1-3 0,0-3 0 15,0-4-86-15,0-4 15 16,0-5 7-16,0-4-3 0,1-6 4 16,1 0-24-16,1-7-72 0,-2-7-79 31,-1-7-138-31</inkml:trace>
  <inkml:trace contextRef="#ctx0" brushRef="#br0" timeOffset="13059.751">2431 4449 709 0,'0'0'0'0,"0"0"32"16,0 0 32-16,0 0 10 0,0 0-46 16,0 0-21-16,0 0-2 0,0 0-3 15,0 0-4-15,-305 449 4 0,291-374 1 16,8-2 4-16,6-2 10 15,10 0 10-15,6-3 4 0,8-3-5 16,3-7-6 31,5-7-6-31,0-5-2-16,4-6-4 0,0-13 4 0,2-2 4 0,1-11-10 0,-1-5-3 0,3-8 3 31,1-4 1-31,2-14 7 0,2-9 5 0,0-7-6 0,3-8 2 0,-3-6-4 0,1-5-7 0,-5-5-2 15,-7-3 1-15,-5-4-2 0,-5 0-1 0,-10-3 0 16,-9 1 4-16,-6 1-2 0,-17 2 2 0,-8 5-1 31,-9 8-2-31,-5 2 0 0,-6 15 0 0,-6 12-1 0,-2 12 0 63,0 11 0-63,6 12-12 0,2 10-38 0,6 6-20 0,0 11-69 15,4 4-42-15,0 2-142 0</inkml:trace>
  <inkml:trace contextRef="#ctx0" brushRef="#br0" timeOffset="13571.8439">4136 4659 716 0,'0'0'0'0,"0"0"20"0,0 0 7 0,0 0 30 16,0 0-23-16,0 0-10 0,0 0-10 15,0 0-11-15,0 0-1 0,-11 50 10 16,9 2 4-16,0 10-2 0,1 1 4 16,1 5 3-16,0 1 1 0,0-7 8 15,3 1-6-15,1-8-14 16,0-5-8-16,3-7 2 0,0-7-3 16,1-7-2-16,0-5 2 15,-4-6-2-15,-1-7-35 0,0-2-6 0,0-3-25 16,-3-6-27-16,-2-1 16 0,-5-13-139 15,-2-8-205-15</inkml:trace>
  <inkml:trace contextRef="#ctx0" brushRef="#br0" timeOffset="13813.4982">3847 4726 763 0,'0'0'0'0,"0"0"71"0,0 0 29 0,0 0-12 0,0 0-20 16,0 0-31-16,0 0-5 0,0 0-16 16,0 0-10-16,485-62-11 15,-408 59-114-15,-3 3-53 0,-1 0-61 16,-6 0-168 46</inkml:trace>
  <inkml:trace contextRef="#ctx0" brushRef="#br0" timeOffset="14190.0074">4996 4709 363 0,'0'0'0'0,"0"0"179"0,0 0-68 0,0 0-15 15,0 0-41-15,0 0-11 0,0 0-12 16,0 0-17-16,0 0-9 0,-88 167 3 15,78-125 15-15,-1 1 0 0,2 2-9 16,5-2-3-16,1-2 7 0,3-3 9 16,3-3-6-16,7-6-10 15,1-4-4-15,1-7 0 0,2-8-2 16,4-4 3-16,-1-4 10 0,4-4 8 16,0-11-6-16,1-5-7 0,2-6-5 15,0-8-2-15,2-4 0 0,2-4-4 31,-2-5-1-31,-2 0 1 0,-2-2-4 63,-3 0 2-63,-3 7 2 0,-1 5-5 0,-6 15 2 0,-2 6 0 0,-4 11 23 0,-3 3 9 0,0 12-17 0,0 11-5 16,-1 7-4-16,-1 8-2 0,-2 2-2 15,1 4-1-15,3-1 0 0,3-5-1 16,7-3 0-16,7-5-52 0,3-4-7 0,5-3-40 0,5-4-28 0,-2-2-53 0,4-2-155 15,-1-4-52-15</inkml:trace>
  <inkml:trace contextRef="#ctx0" brushRef="#br0" timeOffset="14869.0464">5947 5309 488 0,'0'0'0'0,"0"0"145"16,0 0-21-16,0 0-49 0,0 0-14 16,0 0-12-16,0 0-4 0,0 0-1 15,0 0-8-15,58-48-1 16,-49 25 3-16,2-4-11 0,2-4-8 16,3-7-7-16,4-6-3 0,3-5-3 15,1-6-3-15,3-4 0 0,3 2-2 16,3 3-1-16,0 7 0 0,-1 11 10 15,-2 8 4-15,-5 7 4 0,-5 8-2 16,-1 7-7-16,-3 5-3 31,-2 3-3-31,-3 15-3 0,0 12 0 0,-6 11 3 0,0 15-2 63,-2 8 1-63,-3 5-1 0,1 0 0 0,0 0 0 0,-1-3 0 0,1-8-1 0,0-6 0 0,4-11 3 0,4-9-4 15,2-12 2 1,3-8 1-16,6-11 0 0,6-8 6 0,6-14 6 16,6-13 8-16,7-11-9 0,3-7-7 15,6-8-2-15,4-5 2 0,-2-7-4 0,-3-8-3 0,1-2 2 0,-2-3-2 0,-1 11-27 16,1 12-1-16,-7 16-24 16,-10 18-28-16,-9 11-15 78,-12 11-37-78,-10 7-102 0,-4 11-164 31</inkml:trace>
  <inkml:trace contextRef="#ctx0" brushRef="#br0" timeOffset="15632.7405">2495 10681 490 0,'0'0'0'0,"0"0"71"16,0 0-9-16,0 0-13 15,0 0-4-15,0 0-13 0,0 0-1 16,0 0 12-16,0 0-1 0,85 31-11 16,-57 4-1-16,4 8 0 0,2 6-12 15,-3 1-2-15,1 0 3 0,-5-2-2 16,1-5 1-16,-4-5-7 0,0-5-7 15,1-5-1-15,-2-2-1 16,-3-3-1-16,0-2-2 0,-3-2-3 31,-4-5-36-31,-1-6-50 0,2-2-16 0,-3-5-27 0,1-3-128 0,-5-12-122 16</inkml:trace>
  <inkml:trace contextRef="#ctx0" brushRef="#br0" timeOffset="15966.0328">3106 10693 811 0,'0'0'0'0,"0"0"5"0,0 0-1 0,0 0 2 0,0 0-4 0,0 0 0 0,0 0-1 0,0 0-2 0,-386 355 2 15,323-324-2-15,1-6-19 0,1-6 13 16,8-3 0-16,7-11-11 0,9-5 3 0,10-5-12 15,9-12 8-15,10-1 21 79,8-1 4-79,4 3 2 0,12 6 14 0,5 4 1 0,8 6 19 31,11 0 15-31,8 8 11 0,9-1-4 0,7-3-32 0,3-3-13 0,1-1-2 0,-4-4-2 0,-4-7-9 0,-5-1-6 15,-3-4 0-15,-4-3-145 32,-8-2 5-32,-7 2-35 0,-8 1-57 0,-10 1-83 0</inkml:trace>
  <inkml:trace contextRef="#ctx0" brushRef="#br0" timeOffset="16174.4444">2935 10537 726 0,'0'0'0'0,"0"0"141"0,0 0-69 16,0 0 3-16,0 0-46 15,0 0-4-15,0 0 21 0,0 0-18 16,0 0-21-16,-136 516-6 0,131-462-2 16,-1-6-39-16,-2-6-54 0,-1-4-7 15,0-8 0-15,0-2-58 0,2-9-26 16,0-7-65 31</inkml:trace>
  <inkml:trace contextRef="#ctx0" brushRef="#br0" timeOffset="16478.7358">2554 10540 847 0,'0'0'0'0,"0"0"-10"16,0 0 12-16,0 0 1 0,0 0-2 15,0 0 1-15,0 0 2 0,0 0-3 16,-277 542-1-16,263-423 0 15,11-2 19-15,9-7 5 16,12-16 3-16,13-18-2 0,9-18-6 0,9-18-5 16,5-18-7-16,7-15-1 0,6-11-1 15,6-18-2-15,5-16 5 0,2-15 18 16,4-12 13 15,1-12 14-31,0-13-27 0,-1-5-10 0,-6-11-1 0,-10 0-9 0,-14 1-5 0,-22 3-2 16,-24 9-32-16,-16 11-11 0,-25 14-9 62,-18 21 30-62,-9 18 6 0,-11 20-16 0,-4 18-49 0,-3 19-46 0,-2 11-218 0</inkml:trace>
  <inkml:trace contextRef="#ctx0" brushRef="#br0" timeOffset="17143.956">4458 10683 305 0,'0'0'0'0,"0"0"171"16,0 0-70-16,0 0-3 15,0 0 1-15,0 0-35 0,0 0-5 16,0 0 2-16,0 0-11 0,-16-71-18 16,15 91-29-16,1 12-2 0,0 16 2 15,4 11 0-15,5 11 1 0,-1 4-1 16,3 4 4-16,3-3 5 15,-6-4-4-15,1-11-1 0,0-8-1 16,-3-6-3 0,-1-12-3-16,-1-8 0 0,2-3 0 0,-3-13-48 0,1 1-15 15,-1-9-32-15,-3-2-43 0,0 0-34 16,-8-14-128-16</inkml:trace>
  <inkml:trace contextRef="#ctx0" brushRef="#br0" timeOffset="17312.9828">4121 10762 886 0,'0'0'0'0,"0"0"72"0,0 0-20 16,0 0 47-16,0 0-32 0,0 0-31 16,0 0-9-16,0 0-12 0,0 0-12 15,528-138-6-15,-440 121-73 16,-7 9-93-16,-4 2-87 0,-9 6-100 15</inkml:trace>
  <inkml:trace contextRef="#ctx0" brushRef="#br0" timeOffset="23490.6966">5252 11351 197 0,'0'0'0'0,"0"0"-9"16,0 0 57-16,0 0 56 0,0 0 11 15,0 0-34-15,0 0-12 0,0 0-13 16,-33 6 8-16,31 7-8 0,1 0-29 16,1-3-15-16,0-2-5 15,0-1 7-15,2-1 2 0,2-5 11 16,-1 2 12-16,-1-3-5 0,-2 0-3 15,0 0 6-15,0-4 16 0,0-7 23 16,2-3-32-16,2-10-16 0,0-6-8 16,3-6-1-16,2-6 0 15,6-8-4 1,2-4-7-16,2-6-6 0,3-3-1 0,1-1 1 16,1 1-1-16,-2 0-2 0,-1 1 2 31,-7 5 2-31,-2 4-3 0,-4 7 0 0,-3 8 7 0,1 10-5 0,-3 8 1 0,-3 10 0 31,0 6-4-31,0 4 2 0,2 3 11 0,3 9-13 0,-1 9 1 16,4 9 0 31,2 8 0-47,4 10 0 0,-1 4 1 0,5 9-1 31,-1 2 0-16,1-1 2-15,-3-5-2 0,-2-4 0 0,-2-7 2 0,1-7-2 0,-2-2-1 0,-2-7 1 0,-2-1 0 32,-2-9-20-32,-4-1-5 0,0-5-9 0,-4-5-6 0,-2-2-36 0,-6-6-48 0,-7-1-10 0,0-9-19 0,-5-9-76 31,-1-9-21-31</inkml:trace>
  <inkml:trace contextRef="#ctx0" brushRef="#br0" timeOffset="24151.8265">5339 10926 575 0,'0'0'0'0,"0"0"154"0,0 0-45 0,0 0-22 0,0 0-4 0,0 0-24 0,0 0 10 15,0 0 14-15,0 0-35 16,79-75-20-16,-43 75-22 0,3 0-2 16,-2 2-8-16,0 4-130 0,-2 0 23 15,-2 4 15-15,0-1-18 0,-7 1 13 16,1-1-13-16,-2-5-15 0,-3-4-12 16,2-4 56-16,-1-7 42 15,-1-5 21-15,-3 0 0 0,-1-3 3 31,-2 0 12-31,-2 0 8 0,-1 0 7 16,-4 4 31-16,-1 0 30 0,-3 3 9 0,-4 1-7 16,0 1 3-16,0 1 1 0,1 0-13 0,0 5-1 31,-1-2 0-31,1 0-7 16,-1 6 3-16,0 0 3 0,0 0-26 0,0 12-3 0,1 7 15 0,-2 6-23 0,1 7-9 15,-1 5-6 1,0 7 4-16,0 3-7 0,4 0-4 0,3 2 3 47,0 0-3-47,0-4-2 0,-1-4 2 0,3-3 2 0,-6-4-4 0,2-3 2 0,-4-4 1 0,0-7-2 0,-1-3 0 31,0-6 3-31,0-5-3 16,0-6 0-16,0 0 7 0,0-6 15 0,0-9 8 0,-2-6-4 0,-4-9-6 15,4-4-7-15,0-3-7 0,0-6 10 16,-4-7 2-16,4 0-10 0,-2-10-7 62,-2-5 3-62,2 1-3 16,-2-5-2-16,6 5 2 0,1 4-1 0,9 4-2 0,9 8 4 0,1 8 1 16,7 5 5-1,3 4 6-15,4 5 3 0,6 4 1 0,3 4-4 0,1 6-1 0,0 4 1 0,-7 8 2 16,-4 8 5-16,-9 12-7 0,-3 6-2 0,-10 9-4 15,-9 4-4-15,-2 1 5 0,-10 0-6 0,-6 1-1 0,-6 0 3 16,-2-4-3 0,-5 0-2-16,2-6 0 0,-2-4-27 0,3-3-4 0,0-2-8 15,-1-4-23 32,4-1-35-47,-2 1-32 0,-3-4-66 0,-3 0-160 0</inkml:trace>
  <inkml:trace contextRef="#ctx0" brushRef="#br0" timeOffset="24712.9203">4223 11959 465 0,'0'0'0'0,"0"0"174"0,0 0-75 16,0 0-31-16,0 0-24 16,0 0-1-16,0 0-11 0,0 0 1 0,0 0 9 15,112-134-4-15,-68 134 4 16,13 6 5-16,12 4-8 0,11 0-10 16,12-2 6-16,8 5-14 0,3-5-2 15,5 1-3-15,0-1 1 31,1-6 7-31,5-1 5 0,7-1-5 0,2-3-12 0,1-4-8 0,-2 0 0 0,-6 0-2 32,-8 0-4-17,-7 2 4-15,-6 3-2 0,-9 2 0 0,0 0 0 0,-7 0 3 0,-2-3-3 0,-4-5-76 16,-3-2-27-16,1-5-105 0,-5-6-64 78,-7-10-286-62</inkml:trace>
  <inkml:trace contextRef="#ctx0" brushRef="#br0" timeOffset="25487.6805">3683 5664 828 0,'0'0'0'0,"0"0"2"16,0 0-2-16,0 0 21 15,0 0-9-15,0 0 23 0,0 0 8 16,0 0-11-16,0 0-2 0,209-66 3 16,-153 63 7-16,6 3-9 0,7-3 2 15,8 1 5-15,11-2-3 16,10-3-10-16,11-1-5 31,9-4-3-31,7-1-7 0,8-2-7 0,-2 1 2 0,2 1-4 0,2 3 0 31,-3 2 0-31,-3 6-1 0,-3 0 0 0,-4 2 0 0,-5 0 2 0,-6 0-3 16,-3 2 2-16,-5-2-2 16,-2 0-11-16,-5 0-7 0,0-2-14 0,-7-2-21 62,-4 1-17-62,-10 1-38 0,-9-1-63 0,-8 2-13 0,-11-1-26 0,-8-1-128 31</inkml:trace>
  <inkml:trace contextRef="#ctx0" brushRef="#br0" timeOffset="26223.7381">7757 4924 558 0,'0'0'0'0,"0"0"130"15,0 0-20-15,0 0-49 0,0 0-22 16,0 0-22-16,0 0 4 0,0 0 3 15,0 0-10-15,-38-15-4 16,32 16 6-16,4 0 1 0,0-1-4 16,2 0-2-16,0 0 8 0,0 0 2 15,0 0-2-15,0 0-2 0,0-2-5 16,4-1-5-16,0 0-9 16,-2 1 4-16,-1 2 7 0,-1 0-4 15,1 0-1-15,-1 0-4 0,0 0 0 16,0 1-2-16,-1 1 3 0,0 1-2 15,1 1-25-15,0 1-17 0,0-3-25 16,2 4-11-16,0 2-32 0,-2-1-125 16,0 3-87-16</inkml:trace>
  <inkml:trace contextRef="#ctx0" brushRef="#br0" timeOffset="26625.7746">7705 5272 595 0,'0'0'0'0,"0"0"51"15,0 0 18-15,0 0-24 0,0 0-12 16,0 0-13-16,0 0 0 0,0 0 2 15,0 0-1-15,3-38 4 0,-7 32 10 16,1 1 3-16,0 0-2 0,-1 2-1 16,2 1-9-16,1 0-11 15,1 2-6-15,0 0 0 0,0 0-8 16,0 0-2-16,0 0 1 0,1 0 3 16,3 0 6-16,1 0 3 0,1 0-2 15,3 0-2-15,-3 0 0 0,-1-2-5 16,0 0-1-16,-4 1 1 0,-1-1-2 15,1 2-2-15,-1 0 2 16,-1 0 3-16,-5 6-5 0,0 4-7 16,1-1-31-16,0 0-33 0,3 1-21 15,1-3-28-15,0 1-103 0,-1 2-122 16</inkml:trace>
  <inkml:trace contextRef="#ctx0" brushRef="#br0" timeOffset="27380.0004">7506 10994 525 0,'0'0'0'16,"0"0"25"-16,0 0-23 0,0 0-2 16,0 0 0-16,0 0 20 15,0 0 24-15,0 0 7 0,0 0-8 16,-25 50-9-16,25-50-5 0,0-1-9 16,3-3 9-16,5-1-9 0,-2-1-6 15,3-2-6-15,0 2 1 0,-3 1-4 16,-2 3-4-16,-2 1 2 0,-2 1-4 15,0 0 2-15,0 1 19 16,-2 6 2-16,-2 0-19 0,1 0 1 16,2-1-4-16,1 3 0 0,0-2-97 15,3 1-30-15,-2-1-128 0,-1-1-194 16</inkml:trace>
  <inkml:trace contextRef="#ctx0" brushRef="#br0" timeOffset="27658.022">7482 11383 591 0,'0'0'0'16,"0"0"58"-16,0 0 22 15,0 0-42-15,0 0-12 0,0 0 1 16,0 0 5-16,0 0 25 0,0 0 3 16,-1-57 4-16,1 49-6 0,0 8-25 15,0 0-11-15,0 0-11 0,1 0-4 16,-1 0-6-16,0 0-2 16,0 0-124-16,0 7-20 0,-5 0-237 15</inkml:trace>
  <inkml:trace contextRef="#ctx0" brushRef="#br0" timeOffset="32661.0385">1319 5060 574 0,'0'0'0'0,"0"0"106"0,0 0-37 16,0 0-36-16,0 0-7 0,0 0 4 16,0 0-2-16,0 0 0 0,10 18 2 15,-9-3-7-15,3-1-7 16,3 1-11-16,-2-1-1 0,2 1-3 16,-1-3 0-16,-5-2 0 0,3-4-1 15,-3-1 0-15,6-5 0 0,0-5 21 16,1-10 35-16,8-13 0 15,2-10-24-15,5-11-18 0,10-12-7 16,1-10 2-16,4-10 0 16,10-4-3-16,-2 3-3 0,7 2-6 0,-4 7-158 47,-10 5 2-47,-9 11-150 15,-11 11-140 1</inkml:trace>
  <inkml:trace contextRef="#ctx0" brushRef="#br0" timeOffset="33095.5087">1003 4998 349 0,'0'0'0'16,"0"0"194"-16,0 0-81 0,0 0-37 16,0 0-18-16,0 0 11 15,0 0 8-15,0 0-10 0,0 0 15 16,102-56 11-16,-73 2-16 0,4-16-17 16,9-8-24-16,10-14-26 0,3-7-6 15,2 3-8-15,1-4-91 16,-4 7-229-16,-5 2-596 47</inkml:trace>
  <inkml:trace contextRef="#ctx0" brushRef="#br0" timeOffset="35034.552">1294 10912 619 0,'0'0'0'0,"0"0"163"0,0 0-71 0,0 0-40 16,0 0-21-16,0 0 0 0,0 0-1 15,0 0-4-15,-17 2 0 0,17 2-13 16,2 8-11-16,2 8-1 0,3 8 0 15,3 6 4-15,6 2 3 0,3 3 3 16,6-5 7-16,1-2 3 0,-2-7-6 16,3-3-5-16,-4-3-8 0,-1-1 0 15,-4-4 0-15,-3-1-1 16,-8-4-2 0,1-2-38-16,-4-4-22 0,0 0-56 0,1-3-42 0,-3 0-103 15</inkml:trace>
  <inkml:trace contextRef="#ctx0" brushRef="#br0" timeOffset="35314.3618">1618 10871 641 0,'0'0'0'0,"0"0"110"0,0 0-45 0,0 0-23 16,0 0-10-16,0 0-16 0,0 0 13 15,0 0 5-15,-100 65-5 0,78-44-1 16,-4 4-8-16,-1 0-8 0,-2 2-2 16,-1 7-2-16,-4-1-5 15,-1-2-3-15,3 5 0 0,1-4 3 16,6-3-4-16,2 1-20 0,2-5-6 16,8-4-28-16,2-4-13 0,2-4-33 15,6-7-41-15,1-6-7 31,2 0-24-31</inkml:trace>
  <inkml:trace contextRef="#ctx0" brushRef="#br0" timeOffset="35931.4478">774 10914 445 0,'0'0'0'0,"0"0"193"16,0 0-101-16,0 0-31 0,0 0-7 15,0 0-11-15,0 0-13 0,0 0-14 16,0 0-3-16,-22 10-3 16,22 3-6-16,2 6 0 0,7 1 4 15,1 5 6-15,5 4 6 0,2 3-3 16,1 3-5-16,0 0-4 15,0-2-6-15,-3-1-1 0,-2-4 1 16,-2 0-4-16,-1-3-27 0,2-6-17 16,-3 0-25 31,2-7-69-47,-1-3-39 0,-2-5-69 31</inkml:trace>
  <inkml:trace contextRef="#ctx0" brushRef="#br0" timeOffset="36084.0875">1051 10940 465 0,'0'0'0'0,"0"0"271"15,0 0-153-15,0 0-49 0,0 0-12 16,0 0-13-16,0 0-19 0,0 0-4 16,0 0-6-16,-210 118-6 0,169-83-5 15,2-3-4-15,-3 4 0 0,4-4-15 16,0 3-36-16,2 1-21 0,8-3-41 15,1-1-102-15,7-4-108 16</inkml:trace>
  <inkml:trace contextRef="#ctx0" brushRef="#br0" timeOffset="44857.1422">5947 5916 356 0,'0'0'0'16,"0"0"154"-16,0 0-59 0,0 0-17 16,0 0-8-16,0 0-9 0,0 0-7 15,0 0-6-15,16-80-14 0,-16 79-16 16,1 1-11-16,0 7-8 15,1 10 2-15,-2 8 42 0,0 4-26 16,-4 9-11-16,-6 3-4 0,-1-3 2 16,-2-1-3-16,0-4-2 0,0-3 2 15,2-3 0-15,2 0-1 16,1-7-4-16,3-2 0 0,1-4 1 16,4-3 2-16,0-1-1 0,0-6-3 31,7 4 6-31,2 1-1 0,1-1 0 0,5 4 0 0,-2 0 8 47,4-2 9-47,-1 2 3 0,4-2-2 0,0-2 1 0,1 1-4 0,2-5-3 0,-2 0-4 15,-2-1-3 17,2-1-4-32,-2-2-1 0,-4 0 0 0,2-5 0 0,-4-2-101 0,-2-3 14 31,-1-1-32-31,-4 0-83 0,-2-8-51 0</inkml:trace>
  <inkml:trace contextRef="#ctx0" brushRef="#br0" timeOffset="45006.0299">6173 6109 427 0,'0'0'0'0,"0"0"180"0,0 0-61 0,0 0-38 0,0 0-2 0,0 0-32 15,0 0-8-15,0 0-1 0,242 88-3 0,-234-63 6 0,-8 3 9 16,-9 3-14-16,-12 1-7 0,-6 2 1 15,-7 1-11-15,-3 2-12 0,0-3-6 16,3-2 3-16,5-3-8 0,4-3-90 16,8-3-35-16,7-5-77 0,7-8-269 15</inkml:trace>
  <inkml:trace contextRef="#ctx0" brushRef="#br0" timeOffset="45686.7599">7143 6239 535 0,'0'0'0'0,"0"0"99"16,0 0-8-16,0 0-41 16,0 0-13-16,0 0 2 0,0 0-3 15,0 0 2-15,0 0-2 0,40 22-6 16,-33 2 0-16,0 6-1 0,1 2-4 16,-3-2-4-16,0-2 7 15,-1-5-9-15,1 0-6 0,-1-4 0 16,-1-3-7-16,2-5-3 0,-1-3 0 15,1-4-2-15,0-3 1 0,1-1-2 16,0 0 0-16,1-3 5 0,-1-1-2 16,2-7 0-16,0 1 1 0,-1 0-4 15,2-3 0-15,1 2 3 16,-1 4-4-16,1 5 2 0,1 3 2 16,-3 10 2 15,3 2 5-16,0 3-2-15,-2-4-3 0,1 0 1 0,-3-5 1 0,1 0 10 0,1-4 0 32,0-3-1-32,5-10 1 0,1-2 0 0,4-6-8 0,0-2-7 0,1-5 1 0,-1 3-2 31,-3-1-2-31,-1 5 2 0,-7 6 0 0,-2 5-5 0,-1 3-18 0,-2 2-26 0,0 1-45 0,3 1-32 62,-1 1-6-62,1 4-64 0,1-2-62 0,3 0-70 0</inkml:trace>
  <inkml:trace contextRef="#ctx0" brushRef="#br0" timeOffset="46299.3144">7856 6310 587 0,'0'0'0'0,"0"0"117"0,0 0-16 0,0 0-43 0,0 0-14 15,0 0 6-15,0 0-9 0,0 0-13 16,0 0-14-16,45-29 5 0,-52 44 6 15,-1 5-9-15,-1 6-9 16,-3 1-5-16,4 3-2 0,3-1 0 16,4-4 3-16,1-3-4 0,5-5 2 15,5-5 3-15,1-7-3 0,3-3 4 16,3-2-1-16,-2-7-1 0,4-5 5 16,-4-4 6-16,0-4 5 0,0-2-7 15,-3-3-6-15,-1 0-1 16,-3-2 5 46,-5 1 8-62,-3 4 3 0,0 3-4 0,-5 3-7 32,-3 8-6-32,-2 3 1 0,2 4-4 0,-1 1-2 15,3 0 2-15,3 1-2 0,3 5-20 0,3 1-3 0,9 1-7 0,3 0-1 0,2-2 8 0,2 1 8 0,-1 0 11 0,2 2 7 0,-3 1-2 0,-1 5 0 16,1 0 36-16,-4 0-6 0,2 3 2 0,-3-1-4 15,0 1-6-15,-3-3-11 0,-2 0-2 47,-2-2-6-31,-2-1-1-16,0-2 2 0,-2-3-4 0,1-1 0 31,-2 0 11-31,0 0-8 0,-4-2-2 0,-1-4 5 0,0 0-4 0,-1-4-2 16,3-6 0-16,3-3-20 15,6 0 9-15,8-1 11 0,4 3 0 16,2-4 0-16,4 1 6 0,5-2-5 0,4 1-2 0,5 1 2 0,-2 1-3 63,0 0-64-63,-2 4-62 0,-2-2-82 0,-4 4-224 0</inkml:trace>
  <inkml:trace contextRef="#ctx0" brushRef="#br0" timeOffset="46594.9962">8845 5853 451 0,'0'0'0'0,"0"0"122"0,0 0-5 15,0 0-26-15,0 0-20 0,0 0-21 16,0 0-5-16,0 0-1 16,-4 65 8-16,4-23 5 0,5 7 2 0,0 2-1 15,0 5-21-15,-3-3-14 16,-2 1-7-16,0-3-6 0,-5-3-8 16,0-3-1-16,-3-6 0 0,0-5-2 15,0-7-54-15,0-3-4 0,-1-8-29 31,3-2-35-31,1-7-12 0,-3-6-66 0,1-1-210 0</inkml:trace>
  <inkml:trace contextRef="#ctx0" brushRef="#br0" timeOffset="46857.1437">8892 6209 705 0,'0'0'0'0,"0"0"104"0,0 0 24 0,0 0-89 15,0 0-33-15,0 0-6 16,0 0 0-16,0 0 0 0,307-306-132 15,-303 300 102-15,-4 6-8 0,-3 7-98 16,-9 6 10-16,-4 9 31 0,-2 3 36 16,0 8 62-16,0 1 16 0,6 4 58 15,1 0 32-15,5 2 27 16,5-3 12-16,1-5-44 0,10-6-30 16,3-1 0-16,3-3-26 0,2-4-19 15,2-2-21 1,-1-1-3-16,1 0-10 0,2-5-90 0,0 0-15 47,1-1-40-47,2 2-121 0,-4-4-36 0</inkml:trace>
  <inkml:trace contextRef="#ctx0" brushRef="#br0" timeOffset="47734.5265">9707 6143 378 0,'0'0'0'0,"0"0"154"0,0 0-49 16,0 0 5-16,0 0-46 0,0 0-12 16,0 0-2-16,0 0-26 0,0 0-14 15,-82-26-3-15,67 31 3 0,2 0 18 16,-5 2 17-16,3 1 0 15,3 2-5-15,3 4-8 0,8 2-14 16,1 3-10-16,11 2-2 0,8 2 5 16,6 0-5-16,3 0-2 0,1-4-2 15,-4 0 2-15,-2-3 1 47,-6 0 2-31,-6 0 2-16,-6-5 6 0,-5 0 3 15,-1 0-5-15,-13-2-1 0,-6 3-3 0,-5-2-7 0,-6 0-1 0,-2 0 1 0,-3 1-2 16,-4-4 0-16,0 0-20 0,1-2-39 0,5-5-47 0,6 0-34 16,5 0-78-16,4-5-242 0</inkml:trace>
  <inkml:trace contextRef="#ctx0" brushRef="#br0" timeOffset="48428.1548">11562 6360 491 0,'0'0'0'0,"0"0"30"16,0 0 25-16,0 0-35 16,0 0-18-16,0 0 0 0,0 0 0 15,0 0 9-15,0 0 17 0,-148 64 21 16,134-46 5-16,9 1-26 15,3-2-13-15,2-3-8 0,7-1-2 0,10-7 1 16,-1 2 3-16,7-3 1 16,0-1-7-16,5 2 2 0,-3 0 20 15,0 0-2-15,1 1-3 0,-5-4-2 16,2 0-5-16,-2-3-8 16,2 0-1-1,-1-3-3-15,-1-9 1 0,1-3 3 0,2-1-3 0,1-5-1 78,4-4 0-78,-2-3-1 0,5-5 0 0,-1-7-1 0,0-4 1 16,-2-3-3-16,1-6 5 0,-5-1-2 0,-4-3-3 16,-6-2 0-16,0-1-4 0,-4 0 1 0,-2 3 2 15,-5 5 7-15,-1 10-1 0,-3 5 6 0,0 10 20 0,0 8 27 0,0 11 2 0,0 3-14 0,-1 5-15 0,0 12-21 0,-1 13-6 16,1 16-2-16,1 18 1 31,0 11 1-31,2 7 2 0,3 3 0 0,1-2-1 0,1-4 17 63,3-4 4-63,1-10-10 0,-2-7-11 0,1-10-1 0,-2-11-2 0,0-5-28 0,-1-10-10 0,-4-3-12 31,0-7-9-31,-1-4-8 0,-2-3-36 0,0-6-11 0,-9-9-121 0,-2-3-44 0</inkml:trace>
  <inkml:trace contextRef="#ctx0" brushRef="#br0" timeOffset="48553.8729">11957 6169 846 0,'0'0'0'0,"0"0"80"0,0 0 13 16,0 0-32-16,0 0-39 0,0 0-13 16,0 0-7-16,0 0-1 0,0 0-2 15,436 19-213-15,-371-10-61 0,-3-2-152 16</inkml:trace>
  <inkml:trace contextRef="#ctx0" brushRef="#br0" timeOffset="49012.7299">13889 5575 724 0,'0'0'0'0,"0"0"54"0,0 0-15 15,0 0-19-15,0 0 20 16,0 0 2-16,0 0 7 0,0 0-9 16,0 0-7-16,63 427 35 0,-59-351 19 15,-2-6-21-15,1-9-27 0,1-4-29 16,1-9-6-16,0-9-6 16,1-6 4-1,-3-6-4-15,0-6-18 0,-2-7-1 0,-1-2-10 0,0-5-23 63,-4-2-6-63,-4-5 8 0,0-8-67 0,-3-6-64 31,-4-12-95-31,-1-7-184 16</inkml:trace>
  <inkml:trace contextRef="#ctx0" brushRef="#br0" timeOffset="49063.5276">13896 6203 488 0,'0'0'0'0,"0"0"142"0,0 0-65 16,0 0-52-16,0 0-20 0,0 0-10 0,0 0-111 0,0 0-57 0,307-39-30 15</inkml:trace>
  <inkml:trace contextRef="#ctx0" brushRef="#br0" timeOffset="49545.621">14428 5786 161 0,'0'0'0'0,"0"0"179"0,0 0-91 16,0 0 4-16,0 0 16 0,0 0 9 15,0 0-10-15,0 0-16 0,80-19-35 16,-74 61-15-16,3 6 30 15,-4 4 0-15,3 2-23 0,-2 0-24 0,-1-5-16 16,-3-5-4-16,-2-5-2 0,0-6-2 16,0-6 0-16,0-5 4 0,0-8-5 15,0-3 2-15,0-6-2 16,0-3-8-16,5-2-24 0,2 0-15 16,7-7 17-16,5-1 18 0,3 1 12 15,1 4 0-15,3 3 2 16,1 6 16-16,-2 9 8 0,-2 4-4 15,0-1-13 1,2 1-7-16,2-2 3 0,0-4-8 16,3-5-13-16,0-2 5 0,3-6 9 0,1-3-1 15,0-5 7-15,-1-2-4 0,0 0 0 0,-2-2 2 16,-6 0-1 31,-4 0 0-47,-7-2 0 0,-7 2 7 0,-5 1 0 0,-4 3-1 0,-9 3-2 0,-9 5 11 0,-2 8-10 0,-3 9-2 15,-2 4-1 1,6 1 3-16,5-1-4 0,10-1-2 0,6-4-7 0,4-1-27 0,7-1-12 16,8-1 1-1,0-3 5-15,6-1-24 0,3 2-34 0,5 0-43 0,4-1-178 63</inkml:trace>
  <inkml:trace contextRef="#ctx0" brushRef="#br0" timeOffset="50020.3867">17122 5744 789 0,'0'0'0'0,"0"0"2"0,0 0-2 16,0 0 25-16,0 0-15 15,0 0 23-15,0 0 24 0,0 0 5 16,0 0-13-16,30 286-3 0,-19-227 7 15,-1-4 0-15,-2 1-24 0,-1-7-4 16,-1 0-12-16,1-8-10 0,0-1-3 16,-1-5 0-16,-4-4-43 31,-2-1-59-31,0-3-11 0,-8-7-14 0,-1-1-64 0,-5-4-62 16,-5-5-58-16</inkml:trace>
  <inkml:trace contextRef="#ctx0" brushRef="#br0" timeOffset="50287.7633">16866 6434 934 0,'0'0'0'0,"0"0"133"0,0 0-6 16,0 0-78-16,0 0-39 0,0 0-9 15,0 0-2-15,0 0-52 0,484-43-11 16,-450 36-4-16,-8-3 5 0,-6 2-3 15,-6-5 23-15,-3-2-9 16,-2-3-60-16,-3-5-72 0,-6-1-88 47</inkml:trace>
  <inkml:trace contextRef="#ctx0" brushRef="#br0" timeOffset="50404.9529">16795 5659 856 0,'0'0'0'0,"0"0"106"0,0 0-33 16,0 0 8-16,0 0-16 0,0 0-8 16,0 0-15-16,0 0-1 0,0 0-19 15,417 4-11-15,-340 0-11 0,-1 4 0 16,-2 2-140-16,1-2-71 31,-2 3 7-31,-3-1-152 0</inkml:trace>
  <inkml:trace contextRef="#ctx0" brushRef="#br0" timeOffset="51114.4416">18092 5873 501 0,'0'0'0'0,"0"0"24"16,0 0 70-16,0 0-4 0,0 0-19 15,0 0 3-15,0 0-9 0,0 0-11 16,0 0-13-16,-17 505-12 15,13-480-11-15,3-6-4 0,-2-10 0 0,3-5-5 16,0-4 8-16,0-8 35 16,0-10-27-16,0-6-15 15,0-7 2-15,0-8-6 0,0-7-2 0,0-4 1 16,-2-9-3-16,-2-6-2 16,3-1 0-16,1 3 1 15,11 6-1-15,5 7 0 63,7 7 3-63,5 6 1 0,6 5 3 0,6 4 0 0,5 7 3 0,2 3 9 31,2 8-2-31,-3 8 2 0,-4 5-2 0,-7 11-5 0,-11 7 1 0,-12 4 7 0,-10 5-3 0,-5 2 3 0,-15 4-10 0,-7 1-6 16,-5-4-1-16,-2 0 2 0,1-2-5 0,0-3 0 0,6-2-79 78,2-7 5-78,4 1-42 0,4-4-33 0,1 0-61 0,1-4-162 0</inkml:trace>
  <inkml:trace contextRef="#ctx0" brushRef="#br0" timeOffset="51552.0936">19812 5670 593 0,'0'0'0'0,"0"0"157"0,0 0-80 16,0 0-45-16,0 0 6 15,0 0 20-15,0 0 0 0,0 0-12 0,18 152-1 16,-20-102-2-16,-3 5-14 16,-5-3-14-16,0 0-7 0,-3-4-2 15,-4-5-2-15,1-5 0 0,-4 0 1 16,4-4-2-16,3-3-2 16,5-4 2-16,8-6-2 15,3-3-2-15,17-3 2 0,7-5 13 0,12-3 3 16,9-5-1-1,8-2-5-15,3-4-4 0,4-4-2 0,-3 1-4 0,-3 1-2 16,-6 0-90 47,-5 3-62-63,-10-1-39 31,-4-2-3-16,-3 3-88-15</inkml:trace>
  <inkml:trace contextRef="#ctx0" brushRef="#br0" timeOffset="51782.2942">20592 6146 899 0,'0'0'0'0,"0"0"58"0,0 0-15 0,0 0-12 0,0 0-11 16,0 0 4-16,0 0 7 0,0 0-3 15,0 0-1-15,-205 3 10 0,164 21-1 16,4 3-10-16,13 1-8 0,10-1-6 16,11-3-6-16,4 0 0 0,15-2 2 15,4-5-3-15,7 1 3 16,5-5 8-16,1-4-5 0,-3 0-6 15,2-2-1-15,-2-2-7 0,-3-1-56 16,-2-2-13 15,2-2-29-31,-10 0-36 0,4-3-10 0,-3-3-34 0,-4-3-181 0</inkml:trace>
  <inkml:trace contextRef="#ctx0" brushRef="#br0" timeOffset="51870.6278">20528 6291 733 0,'0'0'0'0,"0"0"65"0,0 0-38 16,0 0-24-16,0 0-6 0,0 0-65 16,0 0 13-16,0 0-129 0,-146 97-73 15</inkml:trace>
  <inkml:trace contextRef="#ctx0" brushRef="#br0" timeOffset="52128.4075">20782 6125 981 0,'0'0'0'0,"0"0"83"0,0 0-39 16,0 0-35-16,0 0-3 15,0 0 43-15,0 0 6 0,0 0-13 16,0 0-5-16,116 234-15 0,-111-202-14 16,4-1-4-16,-1-11-2 0,4-5 2 15,2-9 3-15,5-5 4 0,3-4-3 16,4-11 1-16,7-8-2 15,3-5-5-15,4-4-2 0,0 2 0 16,3 0 0-16,-1 2-71 0,-5 5 16 16,-4 4-45-16,-1 8-82 15,-7 6-16-15,-4 2-119 0</inkml:trace>
  <inkml:trace contextRef="#ctx0" brushRef="#br0" timeOffset="52417.1032">21689 6198 824 0,'0'0'0'0,"0"0"45"0,0 0 2 0,0 0-41 16,0 0 7-16,0 0 20 0,0 0 7 16,0 0 16-16,0 0 9 0,-302 61-18 15,268-40-14-15,14 3-11 0,6 0-9 16,13-4-7-16,4 2-1 0,16-1-4 15,7-3 1-15,7-2 10 16,5-5 10-16,1-2-4 0,2-3-10 16,-6 0-8-16,-6-2 0 15,-3-1-24-15,-7-1-11 0,1-2-28 0,-5 0-14 32,1 0-22-32,-4 0-64 0,-1-5-40 15,-3-5-151-15</inkml:trace>
  <inkml:trace contextRef="#ctx0" brushRef="#br0" timeOffset="52560.8767">21669 6284 868 0,'0'0'0'0,"0"0"104"15,0 0-21-15,0 0-40 0,0 0-33 16,0 0-9-16,0 0 1 0,0 0-3 16,-191 123-3-16,180-108-7 0,4-3-11 15,3-2-31-15,4-4-24 0,0-2-53 16,1-1-99-16,6-3-40 15</inkml:trace>
  <inkml:trace contextRef="#ctx0" brushRef="#br0" timeOffset="52838.1769">22164 5588 948 0,'0'0'0'15,"0"0"3"-15,0 0-3 0,0 0 53 0,0 0-20 16,0 0 33-16,0 0-6 0,0 0-9 16,0 0-8-16,-90 727-9 0,94-667-13 15,3-3-15-15,1-3-2 0,0-8-8 63,0-3-55-63,-4-7-40 0,2-5-77 0,-3-9-181 0</inkml:trace>
  <inkml:trace contextRef="#ctx0" brushRef="#br0" timeOffset="58843.5509">6196 7304 697 0,'0'0'0'15,"0"0"61"-15,0 0-30 0,0 0-22 16,0 0-4-16,0 0 4 0,0 0 7 16,0 0 3-16,0 0 11 0,-58 128-4 15,47-104-8-15,0 2-3 0,-3 2-6 16,1 0-3-16,0-2-5 16,1 2 2-16,3-4-3 0,3-2 0 15,3 0 0-15,3-1 1 0,5-2-1 16,7-1 0-16,2-6 22 0,5-1-5 15,5-2 3-15,1-4 4 0,2-3 10 16,5-2-7-16,1 0-9 31,-1 0-7-15,2 0-4-16,-5-1-5 0,-4 0-2 0,-2 1 0 0,-3-3 3 0,-5 0-3 0,-2-2-60 0,-2 2-6 16,-1-3-53-16,-1-4-18 15,-6-4-128-15,-2 0-187 0</inkml:trace>
  <inkml:trace contextRef="#ctx0" brushRef="#br0" timeOffset="58986.0554">6442 7545 438 0,'0'0'0'0,"0"0"249"0,0 0-144 0,0 0-6 16,0 0-13-16,0 0-8 0,0 0-16 15,0 0-24-15,0 0-16 0,174 173-3 16,-174-150-1-16,-4-1-1 0,-8-3 1 15,-6 3-5-15,-4 0-9 0,-3-1-5 16,-4 0-37-16,3 4-63 0,2-7-82 16,3-1-10-16,5-10-164 0</inkml:trace>
  <inkml:trace contextRef="#ctx0" brushRef="#br0" timeOffset="63155.1672">7577 7497 583 0,'0'0'0'0,"0"0"116"16,0 0-45-16,0 0-41 15,0 0-4-15,0 0 24 0,0 0 8 0,0 0-4 16,-2-91 11-16,3 85-10 16,0 3-3-16,-1 3-10 0,0 5-21 15,0 10-7-15,0 12 4 0,-5 10-2 16,-3 9-8-16,0 5-5 16,-1 2 2-16,3 1 1 0,1-1 3 15,2-1 5-15,2-3 0 0,-2 0-6 16,3-5-2-1,-1-4-5-15,0-5-2 47,0-4 2-31,-1-3 1-16,2-5-2 0,0-5 0 31,0-3 2-31,0-5-2 0,0 1-7 0,5-4-10 16,-1-1-18-1,-1-3-1-15,0-2-26 0,-2-1-69 0,-1-6 0 0,0-2-21 63,0-8-146-63,-5-4-86 0</inkml:trace>
  <inkml:trace contextRef="#ctx0" brushRef="#br0" timeOffset="63302.2349">7203 7510 837 0,'0'0'0'0,"0"0"102"0,0 0 2 0,0 0-24 0,0 0-7 0,0 0-18 0,0 0-9 0,0 0-15 16,0 0-5-16,397-43-15 15,-338 36-8-15,-1 3 0 0,-4 1-6 16,-7 1-54-16,-3 2-8 16,-5 2-33-16,-6 6-69 0,-5 5 13 0,-6-1-69 31,-4 1-67-31</inkml:trace>
  <inkml:trace contextRef="#ctx0" brushRef="#br0" timeOffset="63752.1499">8019 7518 452 0,'0'0'0'0,"0"0"250"0,0 0-128 0,0 0-34 0,0 0-32 0,0 0-13 0,0 0-8 15,0 0-22-15,0 0-7 0,-29 134-4 16,18-89 1-16,1 1-3 0,0 2 0 16,5-3 0-16,2-1 1 0,3-5 0 15,1-3 0-15,4-6-1 16,7-8 0-16,0-4 0 0,1-5 1 16,2-6-1-16,0-5 0 0,-2-2 3 15,2 0 30-15,0-9 8 0,5-4-6 16,-1-7-14-1,6-6-11-15,3-6-8 0,0-8-1 0,5-6 2 16,1-2-2-16,-1-4 1 0,0-2 15 31,-4 3-5-31,-2-1 4 0,-3 8-10 0,-8 11-4 0,-4 8 0 16,-7 14 11-16,-4 8 27 16,-1 3 32-16,-1 16-45 0,-4 8-21 0,-2 11-4 15,1 6 1 48,2 7-4-63,4 0-1 0,0-5-17 0,5-1-16 15,5-5-12-15,1-5-6 0,1-4-32 0,2-3-61 0,0-4 12 16,0-4 19-16,0 1-95 0,0 0-60 0</inkml:trace>
  <inkml:trace contextRef="#ctx0" brushRef="#br0" timeOffset="64578.0242">8929 8075 352 0,'0'0'0'0,"0"0"76"0,0 0 53 15,0 0-38-15,0 0-7 0,0 0-10 16,0 0-14-16,0 0 6 0,24-81 12 16,-15 53-13-16,-1-4-4 0,4-5 5 15,2-10-18-15,0-2-18 16,2-3-3-16,3-4-7 0,-1 3-12 16,-2 4-5-16,-2 3 1 0,-1 11-2 15,-3 7 1-15,1 9 5 0,-3 9 3 16,-5 1 5-16,0 4-3 15,0 5-10-15,0 11-3 0,4 11 0 16,-2 14 14-16,3 15-13 0,-2 8 5 16,0 9-6-16,0 2 0 0,-1-4 0 15,2-7 4 48,-1-8-5-48,2-9 2-15,-1-9 1 0,4-8-3 0,2-10 2 0,2-6 0 32,-1-9-2-32,3-6 2 0,0-12 7 0,4-8-5 0,2-8 2 0,2-6 4 0,5-11 10 15,2-2-2-15,-1-6-10 16,1-3-3-16,2 1-2 0,-1 1-2 0,0 8 0 0,-1 10 0 0,-1 7-22 0,-4 12-30 0,-4 6-35 0,0 6-51 31,-2 8-110-31,-1 3-40 0,-2 0-166 0</inkml:trace>
  <inkml:trace contextRef="#ctx0" brushRef="#br0" timeOffset="65811.1397">12020 7804 519 0,'0'0'0'15,"0"0"94"-15,0 0-44 0,0 0-24 16,0 0-6-16,0 0 0 15,0 0-3-15,0 0-3 0,0 0 4 16,-218 18 13-16,197 2 6 0,1 1-14 16,3 6-7-16,6 2-3 0,3 3 2 15,6-1-6-15,2 0-1 16,4-4-4-16,7-6-3 0,6-4 8 0,0-6 7 16,6-9-2-16,3-4 16 0,4-17-2 15,4-8-19-15,4-12 13 16,5-8 15-16,2-4-11 62,6-6 8-62,-3-7 1 32,2-3 4-32,-5-5 4 0,0-2-9 0,-6-1-12 15,-4 2-13-15,-2 4-5 0,-8 2-3 0,-3 8-2 0,-7 6 2 0,-2 12 0 0,-8 9-2 0,-5 15 2 16,-5 9 1-16,-10 8-3 0,-1 10-1 0,-8 13 1 0,-5 13-3 78,-3 9 4-62,-2 10 0-16,0 6-10 0,6 5 7 0,4 2 1 15,6 0-3-15,7-2 9 0,8-4-8 0,3-3-7 0,3-6 8 16,9-4-1-16,4-9 0 15,3-7 4-15,3-6 0 0,1-10-3 0,3-5 4 0,1-8-1 0,0-4 0 0,5-3 0 16,-1-10 3-16,2-3-3 0,-3-5 11 0,1-4-7 0,-4 1-1 0,-7 1 6 0,-2-2-2 0,-10 4-3 0,-3 4 1 0,-5 8-4 0,-5 1 2 0,-5 5 1 31,-5 3-5-31,-1 1-4 0,-2 12 4 0,1 5-3 0,0 2 0 0,3 7 3 47,2-2-2-47,7 7 0 0,5-1 4 0,1 0-2 0,8-2-2 16,6-4 4-16,0-2 0 0,4-6-4 15,3-5 4-15,1-4-2 16,5-6-4-16,-1-2 5 0,3-9 5 0,1-9-4 0,5-5 3 0,0-4-3 0,1-6-1 0,2-7 0 16,-1-3 4 62,1-5-4-78,-1-6 9 0,-2-3-6 0,-2-2 0 0,-2-7-2 0,-2 2-1 0,-2 1 0 0,-1 3 0 0,-4 8 1 31,-2 9-1-31,-3 5 0 0,-6 6 0 16,-5 5 0-16,-2 6 0 0,-4 7 2 0,-1 5-1 0,-1 7 6 0,-5 2 0 0,-1 2-4 0,-3 14-6 0,-3 6 0 0,2 12 1 0,-4 9 1 0,0 7-1 0,1 5-5 15,-4 8 6-15,3-2-1 16,2 4 2 31,1-2 0-47,2-5 1 0,4-2-1 0,5-5 0 0,1-6 0 0,0-7-1 31,7-8 2-31,4-3-2 16,0-7-6-16,2-5 8 0,2-7-2 0,3-2 0 0,0-4 2 0,3-2 2 0,-1-9 0 0,4-1 0 0,0-9-1 0,4-3 0 0,2-2 3 15,-2 3-2-15,-1 4 7 16,-7 8 10-16,-6 4-7 62,-6 5-11-62,-5 8 2 32,-1 4 11-32,-2 7-4 0,0 5-5 0,0-2-6 0,-2 1 0 0,2-1 0 15,0-7 2-15,0-2-3 0,0-2-3 16,1-9-12-16,-1 1-2 0,4-1-6 0,-4-2-12 0,2 0-1 0,0 0 3 0,-2-7-30 0,2-6-66 0,1-3-69 0,0-4 61 0,-3-6-115 0,2-5-106 62</inkml:trace>
  <inkml:trace contextRef="#ctx0" brushRef="#br0" timeOffset="65877.7077">13416 7675 787 0,'0'0'0'0,"0"0"147"0,0 0-139 0,0 0-16 0,0 0-258 0,0 0-246 0</inkml:trace>
  <inkml:trace contextRef="#ctx0" brushRef="#br0" timeOffset="66164.44">13661 7724 562 0,'0'0'0'0,"0"0"-100"0,0 0 105 16,0 0 32-16,0 0 28 15,0 0 39-15,0 0-7 0,0 0-13 16,0 0 17-16,32 96-29 0,-22-67-36 16,-1 0-24-16,3 0-6 0,-3-4-5 15,2-2-1-15,-1-4 0 0,-5-5 4 16,2-3-5-16,-2-7 2 0,-1-2 18 15,0-2 24-15,4-2 6 16,0-11-14-16,4-5-27 0,6-4-3 16,3-2-5-16,1-1 0 0,2 4-5 15,2 2-5-15,-3 7-14 16,-3 4-28 0,0 3-31-16,-1 4-44 0,-2 1 20 0,0 0-30 0,0 0-88 15,2-2 25-15,-3 0-8 16</inkml:trace>
  <inkml:trace contextRef="#ctx0" brushRef="#br0" timeOffset="66411.8472">14120 7824 67 0,'17'-8'29'0,"-6"-1"-29"15,-2-1 317-15,-3 1-180 0,-5-1 20 16,1 3-40-16,-2-1-15 0,0 2 5 16,0 4-31-16,-1-1-5 15,-2 1-13-15,-2 2-24 0,-4 0-23 16,-2 7-10-16,-6 4-1 0,1 0 0 16,-3 5 0-16,-2 3 1 0,4 3 1 15,-1 0-3-15,6 1 1 0,6 2 0 16,6-3-2-16,3 2 2 0,8-2 0 15,4-2-4-15,2 1 5 16,1-4-2-16,2-4 2 0,-1-1-2 16,-2-1-34 31,-3-7-10-47,-2-1-25 15,-2-3-26-15,-3 0-36 0,2-3 24 0,-2-6-25 0,0-3-92 0,-2-1 2 0</inkml:trace>
  <inkml:trace contextRef="#ctx0" brushRef="#br0" timeOffset="66736.7756">14240 7893 458 0,'0'0'0'16,"0"0"53"-16,0 0 18 0,0 0 6 16,0 0-2-16,0 0-11 0,0 0-23 15,0 0-34-15,0 0-6 16,-120 11 1-16,106 7-1 0,3-4-1 16,4 0 0-16,7-4 0 0,1-3 0 15,7-4-34-15,3-1 9 0,5-2 21 16,1-2 4-16,6-2 0 15,1-1 1-15,2 0 0 0,-5 3 37 16,-1 1 7-16,-3 1 28 0,-2 0 8 31,-4 3-14-31,0 2-5 0,-6 3-21 0,-1-1-14 0,-4 2-13 0,0 0 2 16,-7 1-1-16,-2 1-9 0,-1-2-2 16,-2-2-3-16,1-3 0 0,6-1 2 62,0-3-1-62,4-3 2 0,1-8 0 0,6-6-4 16,7-4 0-16,8 1-1 0,5-1 1 15,8 4-33-15,5-2-5 0,-1 3-17 0,4 4-67 0,-3-1-97 0,4 5-194 0</inkml:trace>
  <inkml:trace contextRef="#ctx0" brushRef="#br0" timeOffset="66999.6363">14971 7719 999 0,'0'0'0'0,"0"0"155"0,0 0-118 16,0 0-32-16,0 0-4 0,0 0 1 16,0 0-4-16,0 0 0 0,-143 24 1 15,130-10-2-15,7 7-1 0,6 0 0 16,4 2-10-16,11-1 1 16,4-1 12-16,8 2 1 0,0-2 0 0,5-1 0 15,-3 0 14-15,-5-5-13 16,-9 2 1-16,-7-4-2 0,-6-1 0 15,-2 0 0-15,-11-5 0 0,-3 0-25 16,-6 2 0-16,-3-5-33 0,-3 1-59 16,-3-5 0-16,-2 0-32 15,2 0-112-15,-4-6-105 0</inkml:trace>
  <inkml:trace contextRef="#ctx0" brushRef="#br0" timeOffset="68815.5822">17299 7249 731 0,'0'0'0'0,"0"0"45"0,0 0 7 16,0 0-2-16,0 0-38 16,0 0-11-16,0 0 3 0,0 0 22 15,0 0 1-15,-4 229 1 0,10-160 7 16,2 2-7-16,0-7-5 0,2-5-3 15,0-7-10-15,0-9-7 0,-1-1-3 16,-2-10 0 0,-3 0-43-16,-4-2-48 15,0-3 0-15,-9-4-3 0,-6-2-31 0,-8-1-54 0,-6-4-64 16</inkml:trace>
  <inkml:trace contextRef="#ctx0" brushRef="#br0" timeOffset="68996.3076">16817 8113 857 0,'0'0'0'0,"0"0"70"0,0 0 31 0,0 0-6 0,0 0-8 0,0 0-20 0,0 0-21 0,0 0-21 15,469-25-17-15,-414 11-6 0,-8-3-4 63,-9 3-125-63,-10-3 17 0,-8 2-19 0,-7-2 18 0,-5 1-1 15,-5-4-54-15,-3-2-4 0,0-1-42 0</inkml:trace>
  <inkml:trace contextRef="#ctx0" brushRef="#br0" timeOffset="69158.6222">16924 7303 863 0,'0'0'0'0,"0"0"106"0,0 0 9 0,0 0-45 0,0 0-30 0,0 0-17 0,0 0-13 0,0 0-9 0,596-10-2 16,-513 8-160-16,-9 1-86 0,-4 1-299 15</inkml:trace>
  <inkml:trace contextRef="#ctx0" brushRef="#br0" timeOffset="70222.71">17972 7447 590 0,'0'0'0'16,"0"0"77"-16,0 0 3 0,0 0-14 16,0 0-32-16,0 0-4 0,0 0-5 15,0 0-23-15,0 0 6 0,-20 6 7 16,12 27 12-16,1 13 1 16,2 10-8-16,2 5 1 0,3 4-6 15,0-1-2-15,5-3-7 0,1-4-5 16,-3-9 2-16,0-7-2 0,-1-4-1 15,-2-9 0-15,0-6 5 16,0-12-4-16,-2-4 3 0,0-6 10 0,0-3 45 16,-4-10-24 31,2-6-27-47,-2-8-5 0,1-5 3 0,1-6-4 0,-1-8-3 0,-1-8 2 0,2-9 0 0,3-5-1 31,1-4 0-31,0 2-2 0,11 3-6 0,3 5 8 15,7 8 0-15,3 6-4 0,3 7 5 0,0 4 16 0,2 5 0 0,1 3 7 16,1 6 3-16,2 5 9 0,-2 5 3 16,2 8-11 46,-2 5-7-62,-5 7 0 0,-4 10-7 0,-10 8-6 0,-8 3 3 0,-5 4-6 0,-17 2-1 0,-8 1 2 31,-7-1-8-31,-6-1-8 0,-5-4-5 0,2 1-17 0,-1-3-22 16,4-2-2-16,5-3-14 16,5-5-52-16,4 0-24 0,6-4-22 0,4-3-171 0</inkml:trace>
  <inkml:trace contextRef="#ctx0" brushRef="#br0" timeOffset="70907.8213">19544 7826 509 0,'0'0'0'16,"0"0"130"-16,0 0-57 0,0 0-18 16,0 0-1-16,0 0-33 0,0 0-7 15,0 0-1-15,0 0 3 0,32 252 16 16,-34-192 18-16,-6-3-8 0,1-3-3 15,0-6-14-15,-2-6-17 16,-2-3-6-16,1-10-2 0,1-3 0 16,0-8 0-16,0-5-4 15,-1-8 3-15,-1-5 2 0,1-3 1 0,-1-13 1 32,4-6-3-32,1-9 0 0,6-10 8 0,0-8-3 0,10-9-2 15,7-10 0 1,9-6-4-16,6-1 0 0,10 0 2 0,10 6-1 62,3 3 1-62,2 7 26 0,-5 9 18 0,1 5 6 0,-2 9-8 0,-6 7-5 32,-2 8-4-32,-5 6-14 15,-9 9-8-15,-6 5-8 0,-9 2 0 0,-10 13-4 0,-4 8 0 0,-12 3 16 0,-12 7-12 0,-8 5-5 0,-13 0-4 0,-7 3-8 0,-4-5-1 16,-1 3 6-16,6-4-3 0,5-6-6 0,10-6-7 0,9-11-17 78,11-2-32-78,6-5-15 0,5-4-34 0,5 0-42 0,0 0-54 0,10-8-86 0</inkml:trace>
  <inkml:trace contextRef="#ctx0" brushRef="#br0" timeOffset="72341.6165">20265 7741 669 0,'0'0'0'0,"0"0"115"16,0 0-56-16,0 0-28 0,0 0-15 16,0 0-9-16,0 0-6 15,0 0 1-15,-69 91 0 0,44-65-2 16,-2 0 0-16,3 0 0 0,6-1 1 16,2-6-2-16,4-4 2 0,9-4-2 15,3-5-9-15,3-6-4 0,8 0-7 16,6-5 3-16,1-7 19 15,4-3-2-15,3 0 1 0,0-2 0 16,0 1 11-16,-3 3 3 0,-3 1 16 47,-3 6 7-47,-5 2 12 0,-3 4-1 0,-2 3-28 0,-3 4-3 0,0 5 0 0,0 4-8 0,-3 0-6 16,2 3 1-16,3-2-2 15,0-3-4-15,2-1 0 47,1-2-3-47,5-7-1 0,3-4 7 0,3 0-2 0,8 0 0 0,0-3 2 0,4-4-2 0,1-3-20 31,2-1 5-31,3 0-13 0,-1-1-4 0,4-2 16 0,-1-1 9 0,1-1 7 0,-2 5 2 16,-4-3-2-16,-2 0 2 0,-7 2 3 16,-7 0 0-16,-7 0 9 62,-6 5 10-62,-5 1-4 16,0 4-4-16,-4 1-7 0,-5 1-8 0,-4 9 0 0,-4 1-19 0,0 8 9 0,-3 0-3 0,-2 5 12 0,1 2 0 0,3 1-2 0,1 6 4 0,4-1-2 31,3 2-2-31,10-4 4 0,0-7-2 0,11-6-3 0,7-5 2 0,5-5 0 31,3-6 3-31,5-7 2 0,1-7 0 0,2-7 4 0,3-3 10 0,1-6-12 0,3-5 0 31,-1-5 3-31,5-7 11 0,1-1-9 0,2-5 12 0,-2-6-7 47,-4-1-6-47,-3-8-4 0,-6-1-3 0,-7 1-1 0,-7 0 3 0,-4 4-4 32,-3 3 0-32,1 7 0 0,1 10 0 0,1 10-2 0,-4 11 2 15,-3 13 0-15,-5 8-3 0,-3 2 0 0,-5 11 1 0,-4 8 2 0,-5 6 0 0,1 10 1 31,-2 2-10-31,-2 9 1 63,6 9 0-63,-1 5 0 16,0 10 4-16,1 2 2 0,-1 0 0 31,-1-4 3-31,0-3-2 0,1-9 0 0,-1-5 2 15,2-9-2-15,2-7 0 0,-2-7 2 0,2-8 0 0,4-6-1 0,-1-8 0 0,2-5 3 0,-2-1-1 0,5-7 1 0,0-8-6 0,1-9-69 0,8-5 56 0,1-9-1 0,4-4-5 0,4-13 8 16,2-1 9-16,6 1 3 0,5 2 3 63,4 11 2-63,5 5 25 0,0 7 22 0,0 5 15 0,-2 6-4 0,-5 3-18 31,0 8-10-31,-7 5-13 0,-3 3-5 15,-1 3-9-15,-9 5-5 0,-4 8 5 0,-8 3-11 0,-4 4-7 0,-14 2-6 0,-11 2-12 0,0 1 4 16,-4 0 14-16,1-2 6 0,4-3 2 0,7-1 4 0,4-3 0 0,12 0-29 0,5 1 17 63,0-3 7-48,11 0 2-15,5-3 5 31,6 1-2-31,5-4 0 0,3 1 0 16,3-2 5-16,0-2-5 0,3-5 0 0,-2-3 26 0,0 0-20 0,-1-5-2 0,-3-6-2 0,-4 3-2 0,-5-5 0 0,-6-2 5 0,-3 4-3 0,-5-6 2 0,-4 5-2 0,0 1 2 0,-3 5 9 0,0 4-2 16,-6 2 0-16,-4 5-7 62,-2 9-5-62,-1 5-1 0,-1 2 4 16,4 7-3-16,4-1-2 0,5 3-3 31,1-7-10-31,9-1 2 0,4-8 8 0,5-3 4 0,1-6 4 0,2-5-2 0,3 0 0 0,2-13 0 0,3-1 8 0,2-7-1 16,2-4-6-16,4-2 1 0,-2-3-1 0,4-5-1 0,0-5 0 0,-1-5 5 0,0-7-5 0,0-6 0 15,-3-7 4-15,-1-3-4 16,-2 0 0-16,0 2 1 47,-2 5-1-47,-3 10 0 0,-6 8-1 0,-7 11 2 0,-4 10 0 0,-8 8 10 0,-2 11 14 0,-5 6 3 0,-12 13-21 0,-5 16-4 47,-8 13 0-47,0 16-2 0,0 8-1 0,2 8 0 0,2 3 2 15,8-3-2-15,2-4 0 0,10-5 1 0,5-12-3 0,1-10 3 0,5-12-2 16,4-8-75-16,-1-7 8 0,-4-9-30 16,-3-7-38-16,-1-3-5 0,-1-3-75 15,-7-7-211-15</inkml:trace>
  <inkml:trace contextRef="#ctx0" brushRef="#br0" timeOffset="72421.4051">22187 7458 794 0,'0'0'0'0,"0"0"-52"0,0 0 52 0,0 0 0 0,0 0-76 0,0 0-45 15,0 0-222-15</inkml:trace>
  <inkml:trace contextRef="#ctx0" brushRef="#br0" timeOffset="72680.9832">23141 7421 1006 0,'0'0'0'0,"0"0"96"0,0 0-35 0,0 0-48 16,0 0-14-16,0 0 1 0,0 0 0 15,0 0-37-15,0 0 12 0,-167 84-2 16,169-54-2-16,14 4 9 15,6 3 20-15,6-2 0 0,-3 2 8 16,0-4-1-16,-6-5 3 0,-6 1 13 16,-5-9-8-16,-8-1-7 0,-5-2 5 15,-11-5 3-15,-6 1 0 0,-6-4-5 16,-5-4-8-16,-2-2-6 16,-7-1-28-16,-6-2-78 31,-3-2-126-16,-8-6-153-15</inkml:trace>
  <inkml:trace contextRef="#ctx0" brushRef="#br0" timeOffset="73871.8833">25134 7274 834 0,'0'0'0'0,"0"0"0"16,0 0-6-16,0 0 1 15,0 0 10-15,0 0 8 0,0 0 3 16,0 0 8-16,9 141 24 0,-9-84 0 16,0 5 5-16,0 6-16 0,-2 2-18 15,-1-1-11-15,1 0-2 0,1-4-4 16,-2-8 0-16,-1-6-4 15,1-8-29-15,-3-6-20 0,0-7-15 32,0-8-14-32,-1-3-21 15,-1-6-33-15,-2-9-70 0,0-1-155 0</inkml:trace>
  <inkml:trace contextRef="#ctx0" brushRef="#br0" timeOffset="74253.3092">25014 7768 659 0,'0'0'0'0,"0"0"29"0,0 0 49 0,0 0-8 0,0 0-7 0,0 0-15 0,0 0-17 0,0 0-4 0,0 0-14 0,344 33-8 0,-307-43-3 0,-10 1 2 0,-5 1-3 0,-8 3 1 0,-7 4 2 0,-7 1 14 15,0 4 52-15,-2 8-45 0,-8 7-17 16,1 4-5-16,3 6 0 0,1-2-3 15,5 4 0 1,4-8 0-16,8-2 0 0,7-6 1 0,8-7 1 16,1-7-1-16,5-1 2 31,2-9 3-31,0-8 1 0,-1-2-2 0,-2 1 0 0,-9-3-1 0,-10 3-1 0,-9 0 4 31,-9 1 0-31,-10 1-2 0,-8-1-2 0,-7 3-4 0,-6 5-25 78,0 6-56-78,0 3-63 0,4 3-24 0,5 6-68 16,7-2-140-16</inkml:trace>
  <inkml:trace contextRef="#ctx0" brushRef="#br0" timeOffset="74693.6662">27164 7171 596 0,'0'0'0'0,"0"0"196"16,0 0-85-16,0 0-19 0,0 0-30 15,0 0-33-15,0 0 3 0,0 0-24 16,0 0-1-16,11 171-1 0,-26-96-3 15,-2 2 5-15,1 3 4 16,1-4-8-16,1-6 0 0,1-8 0 16,7-8-3-16,0-8-1 0,3-6 0 47,3-6 0-47,-1-5-61 0,1-8-5 0,0-3-19 0,-1-7-38 0,-2-5-42 0,-2-4-42 0,-4-2-16 15</inkml:trace>
  <inkml:trace contextRef="#ctx0" brushRef="#br0" timeOffset="74786.3589">26970 7707 744 0,'0'0'0'0,"0"0"21"0,0 0-8 0,0 0-10 0,0 0-6 0,0 0-201 15,0 0-133-15</inkml:trace>
  <inkml:trace contextRef="#ctx0" brushRef="#br0" timeOffset="75291.3191">27514 7136 901 0,'0'0'0'0,"0"0"88"0,0 0-28 16,0 0-24-16,0 0-18 0,0 0-5 15,0 0 7-15,0 0 6 0,22 400-7 16,-25-337-11-16,0-8-5 0,-2-3-4 16,-2-9-16-16,-1-4-4 0,-1-8 11 15,0-6 10 17,5-6 0-32,0-7-1 0,4-6 1 0,6-5-25 15,7-1-36-15,8-8 38 0,4-5 16 16,3-1 7-16,3 3 0 0,-4 8 0 0,-3 3 45 0,-2 11 12 15,-5 6-16 32,1 7-3-47,-3 2-25 0,-1 1-10 0,1-2-4 0,1-6-7 16,1-2-21-16,5-9-14 0,0-5 7 0,2-3-4 0,0-5 2 0,-3-7 23 0,0-3 13 0,-3-2 2 16,-5-5 0-1,-2 3 25-15,-4 0 14 0,-3-1 0 0,-4 3-3 16,-5 2 1-16,-2 7-9 0,-3 5-16 0,-2 3-9 15,1 12-5-15,0 4 1 0,0 4-2 16,7 4-24 31,4-2-29-47,0 0-41 0,6-1-32 47,4 0-49-47,0-4-212 0</inkml:trace>
  <inkml:trace contextRef="#ctx0" brushRef="#br0" timeOffset="75897.6646">29042 7804 545 0,'0'0'0'16,"0"0"118"-16,0 0-37 0,0 0-21 15,0 0-27-15,0 0 4 0,0 0 1 16,0 0 14-16,7 458 5 0,-20-406-21 16,-2-3-23-16,-2-5-10 15,-4-6 1 16,2-4-5-31,-3-6-16 0,-1-9 7 0,1-2 5 0,-2-10 6 0,2-6 0 0,1-1-1 0,3-8 0 32,1-11-1-32,6-8 1 15,0-9 0-15,10-8 9 0,1-10 4 0,15-8-2 0,12-7-3 16,10-7-8-16,9-4 0 62,11 1-1-46,10 4 1-16,5 6 0 0,6 6 0 0,0 8 52 0,2 5 15 31,0 11-6-31,-5 7-17 0,-5 13-21 0,-14 10-15 16,-10 9-8-16,-14 16 0 0,-19 6-14 0,-13 8 9 0,-12 7 3 0,-19-1 2 0,-11 5 0 16,-9-2-27-16,-7-5 9 0,-3-1-10 0,1-3-20 0,4-3-4 0,6-6-29 15,2-4-80-15,9-6-11 0,8-6-143 0</inkml:trace>
  <inkml:trace contextRef="#ctx0" brushRef="#br0" timeOffset="76459.9976">29803 7736 865 0,'0'0'0'0,"0"0"120"16,0 0-45-16,0 0-48 0,0 0-22 15,0 0-6-15,0 0 2 0,0 0 0 16,115 190 2-16,-128-166 2 15,0-2-3-15,-4-6-3 0,1 1 2 16,2-6-2-16,3-5 1 0,2-3 0 16,8-3 1-16,1 0-1 0,2-4 0 15,12-8 1-15,5 0-3 0,4-4 4 16,7 3 0-16,6-1-1 16,4 1 2-16,4 0-3 0,4-2 0 15,3 1 19 16,1-3-5-31,-2 7-4 0,-5-4-4 0,-2 1-4 0,-6 1-1 0,-6-1 3 16,-6 3 0-16,-9-3-1 0,-5 6 3 0,-5 2-3 0,-6-2 8 16,0 7 19-16,-10 0-18 0,-1 0-13 62,-8 13 2-62,1 3 0 0,-4 6-1 0,2 4-1 0,10-1 1 16,6-1-3-16,4 0 4 31,12-3-2-15,5-4-3-16,8-7 3 0,4-3 0 15,4-5-1-15,3-2 4 0,4-5-3 0,-2-6 0 0,2-4 2 0,-5-1 1 0,-8 0-2 0,-6-2 0 0,-10 2 2 63,-11-1-3-63,-4 1-39 0,-16 0 10 15,-5 5-38-15,-10 5-87 0,-4 2-140 0</inkml:trace>
  <inkml:trace contextRef="#ctx0" brushRef="#br0" timeOffset="76932.9592">31231 7910 779 0,'0'0'0'0,"0"0"13"16,0 0 50-16,0 0-28 15,0 0-20-15,0 0-6 0,0 0-3 16,0 0-5-16,0 0 1 0,-102-58 1 16,72 58 0-16,2 8 2 0,1-2 2 15,7 2 2-15,5 0 16 0,6 1-2 16,9 1-13-16,3 5-8 16,14 3 5-16,8 2 26 0,6 0 8 15,3 5-3-15,1 0-10 0,-5 2-4 16,-1 5-8 31,-9 4 5-47,-6 1-3 0,-9 0-9 0,-5 1-5 0,-2-1-2 15,-9 1 2-15,-5-2-8 0,-6-2-30 0,-7-1 3 0,-3-3-4 0,1-3 5 0,-2-5 11 32,-1 2-2-32,-5-5-13 0,1 0-16 0,-3-3 7 0,1-7 11 0,-2-4 27 0,5-5 3 31,2-1 2-31,7-11 0 0,9-8 1 0,9-5-16 0,10-4-31 78,3-9-3-78,12-4 38 0,6-6 21 0,13-3-6 0,11 0 7 0,6 2-4 0,5 2-4 31,-2 4-2-31,0 5-2 0,-9 3-86 0,-2 6-214 0,-9 6-37 0</inkml:trace>
  <inkml:trace contextRef="#ctx0" brushRef="#br0" timeOffset="77479.7995">31514 7807 772 0,'0'0'0'0,"0"0"120"0,0 0-55 0,0 0-24 0,0 0-9 0,0 0-23 0,0 0-5 16,0 0 3-16,0 0 10 15,90 137-6-15,-114-117-5 0,1 1 0 16,0-6-6-16,1-5 0 0,2 1 0 16,6-6 4-16,4 0-3 0,5-4 1 15,4-1 1-15,1 0 6 0,4-10-4 16,8-3-4-16,7 0-1 0,1 2 0 16,6-2 6-16,0 2-5 15,6-1 1-15,2-3-2 0,2 5 0 31,9-3 0-31,-2 3 1 0,5 2-2 0,-3-1-3 0,-1 3-24 0,-5-4-33 16,-3 2 2-16,-1-2 23 0,-5 2 29 16,-4-3 8-16,-1 2-1 62,-4-2 0-62,-5 6 14 0,-5-4 8 31,-1 5 16-15,-10-1-1-16,0 5 0 0,-4 0 3 0,-8 2-28 0,-4 7-8 0,-2 3 0 0,-7 5 2 0,3 0-4 0,1 3-1 0,2 1 1 0,7 2-2 0,4-1 0 0,5-4 0 16,3-1 2-16,4-7-2 0,8 0 0 0,6-3 3 0,1-1 0 0,4-2 0 15,0-1-2 48,-3-2-1-63,0 3 0 31,-3 1 3-31,-3 3-3 0,0 0 0 16,-5 1-2-16,-4 1-42 0,-5 2-20 0,0-3-21 0,-5 0-18 0,2-1 13 0,-1-4-48 0,3-4-7 0,1 0-11 15,0-2-141-15</inkml:trace>
  <inkml:trace contextRef="#ctx0" brushRef="#br0" timeOffset="77915.3697">32419 7918 516 0,'0'0'0'0,"0"0"195"0,0 0-66 0,0 0-53 0,0 0-28 0,0 0-17 0,0 0-15 16,0 0-10-16,14 123-2 0,-20-103-3 15,-3-1 3-15,1 0-1 0,2-5 1 16,0-3-3-16,4-5 0 16,0-2 2-16,2 0-3 0,4-4 0 15,5-3 0-15,3-4-7 0,2 1 2 16,0-3 6-16,5 1-1 0,0 2 0 15,-4 0 0-15,-2 5 39 0,-9 1-11 16,-1 8-12-16,-3 5-12 31,0 3 0-31,0 2-1 0,-5-2-4 0,-4-3-16 16,1-3 3 0,3-3-10-16,4-5-4 0,1-2 15 0,0 0 1 0,5-4 0 0,6-9-11 15,-1 1-6 1,1-3 7-16,5 0 18 0,-4 3 3 0,3 1 2 0,-1 3 51 15,-3 4 13-15,1 4 0 0,-2 2-40 16,-2 6-10 31,-1 6-3-47,-2 4-6 0,-2-4-5 0,0 1-2 0,0-1-101 31,-3-3-23-31,0-3-80 0,-3-2-149 16</inkml:trace>
  <inkml:trace contextRef="#ctx0" brushRef="#br0" timeOffset="104540.3806">5882 12246 552 0,'0'0'0'0,"0"0"68"16,0 0 17-16,0 0-35 0,0 0-8 16,0 0 8-16,0 0-5 0,0 0-11 15,-11 4-2-15,2 14 6 0,4 4-10 16,-2 6-14-16,1 8-6 0,-3 3-4 15,0 4 3-15,-4 2-2 16,-2-1-3-16,-1 0-2 0,0 1 0 16,1-3 2-16,0-1-2 0,3-1 0 15,2-8 1-15,-1-2-1 16,6-6 0-16,1-2 3 31,4-5-3-31,8-5 0 0,7-2 20 0,3-4-1 0,5 1-1 0,3-2 3 0,4-4 0 31,4-1 0-31,0 0-1 0,2 0-12 0,1-4-2 0,0 1-4 0,-5-2-3 63,-3 3 2-63,-4-1-2 0,-5 1-54 0,-2 1-10 0,-4-1-20 31,-3-1-19-15,0-4 0-16,-4 0-69 0,-2-4-187 0</inkml:trace>
  <inkml:trace contextRef="#ctx0" brushRef="#br0" timeOffset="104735.5665">6185 12668 674 0,'0'0'0'0,"0"0"98"0,0 0-15 0,0 0-35 0,0 0-13 15,0 0-6-15,0 0-13 0,0 0-9 16,0 0 11-16,158 198 13 0,-168-175 10 15,-5-2-11-15,-2 3-15 0,-5 0-10 16,-1 2-1-16,-2 1-8 0,1-1-72 16,2-2-35-16,3-6-54 15,4-3-228-15</inkml:trace>
  <inkml:trace contextRef="#ctx0" brushRef="#br0" timeOffset="105940.637">7287 12647 439 0,'0'0'0'0,"0"0"35"15,0 0 22-15,0 0 5 16,0 0-10-16,0 0-11 0,0 0-5 16,0 0-2-16,3-45-9 0,-2 45-7 15,0 1-11-15,2 4 0 0,2 7 22 16,1 5-11-16,-1 5-4 15,1 8 2-15,-4 4 3 0,0 4 1 16,1 1-5-16,-1-3 4 0,1-1 1 16,0-3 9-16,0-6-14 0,0-1-8 15,0-7-2 48,3-1-3-63,-1-7 3 0,1-1-4 0,-1-5-2 15,0-2 2-15,-3-2 0 0,2 0-1 0,0-3 26 0,0-3-9 0,3-3-6 32,2 0-3-32,2-3-5 0,-1 1-1 0,1-1 0 0,1 1 0 15,-3 4-3-15,-1 1 2 0,0 5 1 0,0 1-2 0,-1 5-4 0,0 3 5 0,-2 2 2 0,1-2 2 32,-2-1-4-32,-2-1-1 0,2-2 0 0,-2-4 2 0,2 0-2 0,3-9 0 0,2-1 16 78,2-9-1-78,2-2-3 0,3-2-4 0,-2-2 0 0,2-3-1 31,-3 3-3-31,1 4-4 0,-1 7 0 16,-3 0 1-16,1 10-5 0,-1 0-20 15,-3 1-22 1,4 3-22-16,0 0-42 15,1 3-54-15,1-2-141 0,1-1 20 0</inkml:trace>
  <inkml:trace contextRef="#ctx0" brushRef="#br0" timeOffset="106211.085">8005 12709 670 0,'0'0'0'0,"0"0"80"0,0 0-2 0,0 0-1 0,0 0-38 0,0 0-26 0,0 0-3 16,0 0-5-16,0 0-2 0,-57 17-3 15,44 4 0-15,2 4 0 0,3 0 4 16,1 1-3-16,3 1 0 15,4-2 2-15,0 0-3 0,7-4 0 16,4-3 2-16,3-3-2 0,6-8 0 16,2-3 17-16,3-4-6 0,2-6 3 15,-2-6-3-15,0-6 6 32,-2-6 5-32,-4-1 1 0,-4-2 2 0,-4 2 10 0,-5 1-3 0,-4 4-12 15,-2 4-12-15,-3 6-5 31,-6 2-2-31,0 7 0 0,-1 1-2 0,1 10-93 0,2 2-5 0,5 0-58 0,2-2-146 16,0-4-14 0</inkml:trace>
  <inkml:trace contextRef="#ctx0" brushRef="#br0" timeOffset="106473.534">8324 12816 750 0,'0'0'0'0,"0"0"80"0,0 0-6 0,0 0-22 0,0 0-6 0,0 0-8 0,0 0-19 16,0 0-6-16,47 165 0 0,-47-156-2 15,0-3 0-15,-2-3 5 0,1-3 10 16,1-5 9-16,0-6-24 0,0-8-11 16,4-4 0-16,6-2 9 0,6-2 0 15,1 0-7-15,5-2-2 16,3 0 0-16,2 0 0 0,0 3 0 15,1 6-21-15,2 2-127 0,-1 3-92 16,0 4-94 0</inkml:trace>
  <inkml:trace contextRef="#ctx0" brushRef="#br0" timeOffset="106864.6434">9022 12091 658 0,'0'0'0'16,"0"0"43"-16,0 0-38 0,0 0 73 31,0 0-61-31,0 0-11 0,0 0 8 0,0 0 16 0,0 0 17 16,28 388 14-16,-24-330-15 0,-2 0-2 15,-1-4-14-15,0-2-19 0,-1-6-8 47,1 0-3-47,0-7 0 0,-1-5 0 0,0-4-36 0,0-4-14 0,0-7-24 0,3-1-76 0,-3-7-151 16</inkml:trace>
  <inkml:trace contextRef="#ctx0" brushRef="#br0" timeOffset="107183.7704">9078 12544 986 0,'0'0'0'0,"0"0"116"15,0 0-27-15,0 0-73 0,0 0-20 16,0 0-27-16,0 0 17 0,0 0-8 16,241-229-39-16,-241 226 21 0,0 3-1 15,-5 0-29-15,0 0-2 16,-1 3-10-16,1 5-22 0,0 8 68 15,-1 3 36-15,1 6 0 0,4 2 48 0,1 6-26 16,0 1 0-16,0 0 9 16,6 1 8-16,1-3-7 31,2 1-10-31,1-3-12 0,1-2 6 0,-1-3 16 0,2-1-5 0,1-3-12 31,-1-2-9-31,3-3-4 0,1-1-4 0,-3-3-10 16,0-2-15-16,1-3-62 0,-1 2-53 15,3-3-105-15</inkml:trace>
  <inkml:trace contextRef="#ctx0" brushRef="#br0" timeOffset="108396.1085">11493 12597 631 0,'0'0'0'16,"0"0"0"-16,0 0-2 0,0 0 6 15,0 0 5-15,0 0-2 0,0 0 9 16,0 0 11-16,0 0 0 0,-162 107-2 15,139-83-2-15,7 1-6 0,0-1-8 16,4-4-3-16,8-1-2 0,2-2-3 16,2-5 1-16,2-4-1 0,5 0 0 15,2-4 2-15,8-1 6 16,-2 1 2-16,5 4-2 0,3 1 0 16,0 2 1-16,0 0-4 0,0 0-3 15,-3-2-3 1,0-3 0-16,-2-3 4 0,-3-3-3 0,4 0 2 0,-2-7-1 15,0-5 0 48,4-6 2-63,-2-1-3 0,-1-1-2 0,3-7-8 0,0 0-12 0,3-5 1 0,-1-5 9 31,3-3 5-31,-1-5 6 0,0-5 0 16,-3 0 3-16,-1-3-4 0,-4-2 2 0,-1 3 1 0,-3 3 1 0,-4 4 8 0,-1 1-1 15,-1 2 0-15,-4 5-1 0,0 5-1 0,-2 6-3 0,0 7 5 0,-1 4 7 0,0 7 15 63,-2 8 4-63,-4 11-9 0,1 13-16 0,-2 20 2 16,3 12 0 15,3 10 0-31,1 10-7 0,3-3-5 0,6 6-1 0,-1-6 0 31,2-7 6-31,1-4-3 0,0-12-1 0,0-8 0 0,1-8-1 0,-2-7 0 0,-2-6-2 63,-2-8-17-63,1-3-27 0,-5-8-13 0,-1-2-23 0,-1-5 22 0,-2-9-105 0,-7-5-154 0</inkml:trace>
  <inkml:trace contextRef="#ctx0" brushRef="#br0" timeOffset="108488.9392">11746 12489 582 0,'0'0'0'0,"0"0"77"0,0 0 4 0,0 0-53 0,0 0-21 0,0 0-4 0,0 0-1 0,0 0-4 16,0 0-86-16,545 82-128 0,-461-82-147 0</inkml:trace>
  <inkml:trace contextRef="#ctx0" brushRef="#br0" timeOffset="108848.4781">14192 12025 599 0,'0'0'0'16,"0"0"42"-16,0 0 26 0,0 0-30 16,0 0-27-16,0 0 11 15,0 0 44-15,0 0-3 0,0 0-16 16,-50 452-9-16,61-410-7 0,0-3-2 16,-2-7 1-16,2-1-18 0,-5-6-7 31,0-3-4-31,-3-3 2 0,-1-4-2 0,2-2-2 15,-3-3-30 17,0-6-13-32,-1-4-45 0,0 0-39 0,0-8-50 0,-7-7-185 0</inkml:trace>
  <inkml:trace contextRef="#ctx0" brushRef="#br0" timeOffset="109009.2475">14022 12530 587 0,'0'0'0'0,"0"0"174"0,0 0-76 0,0 0-14 0,0 0-51 0,0 0-24 0,0 0-10 16,0 0-26-16,380 32-37 15,-350-45-7-15,-5-3 13 0,-1-3-8 16,0-1-96-16,-3-4-50 0</inkml:trace>
  <inkml:trace contextRef="#ctx0" brushRef="#br0" timeOffset="109533.3955">14611 11983 710 0,'0'0'0'0,"0"0"116"0,0 0-84 15,0 0-2-15,0 0-2 0,0 0 9 16,0 0 4-16,0 0 19 16,0 0-11-16,78 236-5 0,-70-194 13 15,0-3-15-15,-4-2-16 0,-1 3-7 16,0-2-7-16,-3-1-8 0,-1-6-4 15,-5-2 0-15,0-8 5 0,0-4-7 16,4-6 2 31,0-7 0-47,2-4-29 0,0-5 2 0,3-8 12 0,9-4-5 0,3-7 10 0,5 1 4 0,2 5 4 0,0 5 4 16,0 8 29-16,-3 5 5 15,-3 7-12-15,-3 10-6 16,-2 3-5-16,-1 7-7 0,-2 1-5 0,-4 1 0 0,5-2 1 15,0-7-1-15,6-2-2 0,7-8-4 16,8-7-7 47,3-3-6-63,5-7 2 0,1-6-1 0,3-4 4 0,2-3 8 0,-3 0 4 0,-4-3 0 15,-5 3 1-15,-5 2 0 0,-7 0 0 0,-8 4 2 0,-8 7-2 0,-4 6 1 0,-7 5-1 16,-11 13-2-16,-3 3 4 0,-1 8 2 0,-1 0-4 0,6 3 0 15,4-6 0-15,5 0-1 0,8-7-39 16,3-5-19-16,11-4-34 16,5-2-59-16,9 0-13 0,0-3-78 0,6-1-122 62</inkml:trace>
  <inkml:trace contextRef="#ctx0" brushRef="#br0" timeOffset="110159.0653">17260 12066 699 0,'0'0'0'0,"0"0"74"0,0 0-31 0,0 0-12 15,0 0-23-15,0 0-3 0,0 0-4 16,0 0 4-16,0 0 2 0,-43 149-2 16,40-100 7-16,-3 3 3 15,3 0 7-15,-5-2 4 0,2-4-5 16,-4-4-9-16,1-5-2 0,2-4-5 16,5-3-1-16,2-2 2 0,8-6 1 15,6-6 6-15,9-4 19 0,6-6 8 16,7-3-4 15,5-3-5-31,5-2-5 0,-1-2-1 0,-1-1-11 0,-4 0-9 0,-4 3-5 0,-2 1 0 16,-5-1 0-1,-4 2-19-15,-6-1-2 0,-4-1-18 0,-5 1-49 0,-4-2-33 16,-3 0-23-16,-3 0-75 16,-2-3-30-16,-10-4-58 15</inkml:trace>
  <inkml:trace contextRef="#ctx0" brushRef="#br0" timeOffset="110346.3382">17180 12348 621 0,'0'0'0'0,"0"0"194"0,0 0-84 0,0 0-9 15,0 0-16-15,0 0-21 0,0 0-32 16,0 0-23-16,379 10-6 15,-352-11-4-15,-6-4-61 0,-8 0-30 0,-5-1-5 16,-7-1-16-16,-1-5-58 16,-9 4-135-16</inkml:trace>
  <inkml:trace contextRef="#ctx0" brushRef="#br0" timeOffset="110483.7449">17483 12162 554 0,'0'0'0'0,"0"0"216"0,0 0-104 0,0 0-42 0,0 0-30 16,0 0-14-16,0 0-19 0,0 0-13 16,0 0-116-16,341 44-109 0,-298-40-158 15</inkml:trace>
  <inkml:trace contextRef="#ctx0" brushRef="#br0" timeOffset="110917.5322">18436 11984 220 0,'0'0'0'0,"0"0"164"0,0 0-53 16,0 0-3-16,0 0-10 15,0 0-25 1,0 0-46-16,0 0-7 0,0 46 23 0,0-1 5 0,4 8-8 16,0 2-3-16,-3 2-1 0,-1 0-2 15,0-4 0-15,-1-1-1 0,-7-6-3 16,1-4-14-16,3-1-9 15,0-7-5-15,3-3-2 0,-2-5 0 16,2-5 2-16,1-4-2 0,0-3 0 31,0-2 0-31,0-3-11 16,1 0-14-16,3-3-18 0,-3-4-9 0,0 0-4 16,2 2-9-16,-2-4-39 0,-1 1-10 0,0-1-68 0,0 0-77 15</inkml:trace>
  <inkml:trace contextRef="#ctx0" brushRef="#br0" timeOffset="111520.1226">18173 12348 669 0,'0'0'0'0,"0"0"163"16,0 0-73-16,0 0 6 16,0 0-30-16,0 0-26 0,0 0-13 15,0 0-18-15,0 0-5 0,458-42-3 16,-412 38-1-16,-6-4 0 0,-7 3-92 15,-6-1 24-15,-7 4-22 79,-4 1-83-79,-5-1-92 0,-6-1-91 0</inkml:trace>
  <inkml:trace contextRef="#ctx0" brushRef="#br0" timeOffset="112031.5196">18789 11816 704 0,'0'0'0'0,"0"0"101"0,0 0-49 16,0 0 3-16,0 0-14 0,0 0-19 16,0 0 5-16,0 0 10 15,30 159 4-15,-25-116-4 0,0-1 6 16,1 7-11-16,-1 0-11 0,-3 2-8 15,-2 1-5-15,0-5-4 0,-3 3-2 16,-6-2 1-16,2-4-2 0,-4 0-2 31,-2-8 2-31,2-4-2 16,0-5-3-16,2-8 3 62,4-5 2-62,3-3-1 0,1-5 0 0,1-5 0 0,0-1-19 0,2 0 12 0,3-7 7 0,5-2 0 0,-1-1 0 0,3-3 2 0,3-2 0 0,2-1 3 32,4-2 0-32,2 0-2 0,0 0 5 0,0 5 3 0,-1 4 8 15,1 5 3-15,-9 4-7 0,1 4-14 0,-4 8 0 0,-4 0 0 16,2 6-1-16,-6-1 0 0,-1-1 5 62,-1 0-3-62,0 1 1 0,1-4-2 0,2 0-2 0,1 0 2 0,0-1-1 0,5-1-1 32,-4-4 2-17,1 0-2-15,2 2-41 0,-2-1-12 0,0 3-23 0,1-3-23 16,-1 1 3-16,3-3-10 16,0 1-66-16,0-4-66 0,4-2-86 15</inkml:trace>
  <inkml:trace contextRef="#ctx0" brushRef="#br0" timeOffset="112462.5117">19603 12465 404 0,'0'0'0'15,"0"0"50"-15,0 0-14 0,0 0-12 16,0 0 26-16,0 0 38 0,0 0 12 16,0 0 10-16,0 0-30 0,19-57-33 15,-31 57-18-15,-8 3-12 0,-2 7 7 16,-2-4-9-16,-1 3-3 0,-3 3-5 15,1 2-7-15,3 5 0 16,1-2 4-16,3 4-5 0,6 4 2 16,3 1 11-16,8 2 8 0,3-2 10 15,5 0 4-15,9-2-14 0,4-3-1 32,5-2 1-17,8-2-1-15,3-4-8 0,2-4-7 16,2 0-3-1,1-6 0-15,-5 1-2 0,-5-1-111 0,-5-1 41 16,-4-2 11-16,-5 0-23 16,-4-2-17-16,-4-5-43 0,0-2-143 0,-2-6-71 0</inkml:trace>
  <inkml:trace contextRef="#ctx0" brushRef="#br0" timeOffset="112645.166">19600 12491 744 0,'0'0'0'0,"0"0"153"0,0 0-97 16,0 0-3-16,0 0-20 0,0 0-15 16,0 0-12-16,0 0-5 0,-49 173-1 15,49-163 0-15,5-3-89 0,5-4-8 16,3-3-23-16,3-2-69 0,1-4 35 16,2-4-21-16</inkml:trace>
  <inkml:trace contextRef="#ctx0" brushRef="#br0" timeOffset="112890.2998">19878 12579 610 0,'0'0'0'0,"0"0"133"0,0 0-84 0,0 0-22 0,0 0-15 0,0 0 29 16,0 0 41-16,0 0-17 0,0 0-7 16,-1 160-7-16,-10-150-22 0,4 0-9 15,3-7-9-15,0-3-3 0,4-4 1 16,0-8-2-16,0-1-3 0,9-6-3 15,4-4 1-15,9 0 4 16,8-4 0-16,2-2-1 0,7-1 3 16,6 2 2-16,-1 7-7 0,2 3-1 31,-9 5-4-31,-3 4-147 0,-3 2 29 0,-8 7-58 0,0 0-201 16</inkml:trace>
  <inkml:trace contextRef="#ctx0" brushRef="#br0" timeOffset="113941.4199">20766 12462 588 0,'0'0'0'0,"0"0"51"0,0 0-8 0,0 0 13 16,0 0-4-16,0 0-1 0,0 0 13 16,0 0-4-16,0 0-20 0,54 179-5 15,-58-156 1-15,-5-6-20 0,0-5-11 16,4-2-2-16,-3-3-2 15,2-3 3-15,2-4-2 0,0 0 2 16,3-2 1-16,1-6-3 0,0-2-1 16,6-2 0-16,6-2-2 0,6-1 2 15,3-1-1-15,3 0 0 0,2 3 4 16,0 2 12-16,0 4 2 16,-3 7-5-16,-3 0-7 0,0 8-3 15,-2 3 0-15,-2 2-2 0,-1 4 0 16,-1-3 0-16,-3-1 0 62,-4-3-2-62,2-2 2 0,1-5 1 0,1-3-1 0,3-1 2 0,2-6-1 0,1-1-2 0,0-5 0 16,0 4 3-16,-2-1-4 0,-1 1 2 0,-4 1-1 0,-3 7 0 16,0 1-2-16,-5 4 2 0,0 8-6 0,-2-2 8 0,0 1 0 15,0 0-3-15,0-3 2 0,2 0 0 16,7-4-2-1,5-2 1 1,2-2 3-16,1-1-4 0,5-7 2 0,3-2 2 0,2-2-4 47,4-2 2-47,-3-4 0 0,3-1-2 0,-3-1 2 0,0-3 0 0,-1-2-2 0,1-5 2 16,-4-4 0 15,3-3-2-31,-3-4 2 0,-1-2 0 0,-1-5-1 0,-4-4 0 0,-5-1 1 15,-4-1-2-15,-4 1 2 0,-5 4-2 0,0 0-4 0,-4 4 3 0,-6 7-5 0,0 6 0 16,-1 7 6 47,0 11 1-63,1 9 0 31,3 5-8-31,0 11 9 15,-3 11 0-15,0 14 1 0,6 12 0 0,0 8-1 0,4 5 3 32,0 7 4-32,4-1 3 0,3-3 5 0,0 1-7 0,3-12-5 0,-1-6-2 0,2-6-1 0,2-11-2 62,1-3 2-62,-2-4-2 0,-1-9-17 0,0-1-11 0,-4-8-31 16,-2-5-24-16,-4 0-25 0,-1-5-35 0,-4-5-154 0,-8-6-9 15</inkml:trace>
  <inkml:trace contextRef="#ctx0" brushRef="#br0" timeOffset="114032.3725">21469 12272 705 0,'0'0'0'0,"0"0"46"0,0 0 48 0,0 0-29 0,0 0-41 0,0 0-19 0,0 0-4 0,0 0-2 0,365 44-172 0,-317-29 8 0,-6-3-43 16</inkml:trace>
  <inkml:trace contextRef="#ctx0" brushRef="#br0" timeOffset="114664.0682">21284 12622 259 0,'0'0'0'15,"0"0"58"-15,0 0 5 0,0 0-37 16,0 0-12-16,0 0 8 0,0 0 54 16,0 0 16-16,0 0-7 15,26-66-3-15,-21 57-10 0,-1-4-16 16,2 1-25-16,-1-2-16 0,-2 1-5 16,3-1 6-16,-4 2-1 0,-1 1-2 15,-1 0 1-15,0 4-2 16,0 2-2-16,-6 1-1 0,-2 4 1 15,-4 0-2-15,2 0-2 0,-3 2-3 16,2 4 0-16,-2 3-4 0,-3 5 0 16,3 2-36-16,-2 3-26 0,2-1 6 15,1 2-31-15,3 5-75 0,2-6-74 47,3 0-119-47</inkml:trace>
  <inkml:trace contextRef="#ctx0" brushRef="#br0" timeOffset="115475.8114">23546 11825 680 0,'0'0'0'0,"0"0"0"15,0 0 15-15,0 0-9 0,0 0-2 16,0 0 2-16,0 0 13 0,0 0 18 16,0 0-3-16,-68 164 3 0,54-101-15 15,0-1-7-15,1 3-3 0,-6-5 7 16,5-8 2-16,2-4-4 0,1-9-6 16,5-1-5-16,3-6-5 31,3-5 1-31,0-7-1 0,9-9-2 0,8-2 2 0,2-2 3 0,6-5 0 15,6-2 12-15,9-6 5 32,6-6 6-32,8-4 0 0,3-2-2 0,-1-2 2 0,3-1 1 62,-3 1-6-62,-5 0-10 0,-6 3-8 0,-8 2-3 0,-9 3-1 0,-9 2 0 0,-9 0 3 0,-7 4-3 0,-3-3 0 16,-3 1 13-16,-5 7-2 15,-1 0-12-15,-8 1 2 0,0 2-2 0,-6 9 1 0,-5 1 0 0,1 5 0 16,-2 3 1 0,1 5 2-16,7 0-3 15,5 4 0-15,10-1 9 0,6-2-7 63,10-2 1-63,11-2-2 0,7-3-1 0,8 0 0 0,4-5 15 0,5-5-10 31,0-1-2-31,0-4-2 0,-7-1-2 0,-2-1-74 0,-5-2-4 0,-5 0-28 16,-8 0 7-16,-5-5-9 0,-5 1-66 0,-5-4-86 0</inkml:trace>
  <inkml:trace contextRef="#ctx0" brushRef="#br0" timeOffset="115592.4967">24072 12435 738 0,'0'0'0'0,"0"0"32"0,0 0 10 0,0 0-16 0,0 0-22 0,0 0-4 15,0 0 0-15,0 0-72 16,-186 147-49-16,180-134-91 0,3-5-10 16</inkml:trace>
  <inkml:trace contextRef="#ctx0" brushRef="#br0" timeOffset="115881.5186">24389 12334 741 0,'0'0'0'0,"0"0"153"0,0 0-106 16,0 0-29-16,0 0-12 0,0 0-3 0,0 0 7 15,0 0 18-15,0 0 15 0,15 196-4 16,-17-165 6-16,0-3-11 0,2-9-16 16,1-2-13-16,10-5-2 0,0-8 0 15,7-4 0-15,6-1 3 0,4-11-2 16,6-2-6-16,7-7-3 15,-2-3-16-15,4 4-20 47,2-1-1-47,-9 7 5 0,-3 2-50 0,-3 7-86 0,-6 5-66 0,-6 0 20 0,2 0-12 0</inkml:trace>
  <inkml:trace contextRef="#ctx0" brushRef="#br0" timeOffset="116125.8574">25153 12422 943 0,'0'0'0'0,"0"0"40"0,0 0-37 0,0 0 0 0,0 0-3 16,0 0 0-16,0 0 1 0,0 0-1 15,0 0 0-15,-211 65 17 16,188-44-1-16,6 4-10 0,9-1-4 16,8 0 2-16,4-1 5 0,12 0-3 15,8-3-6-15,7-3 0 0,3-4 5 16,5-3-6-16,-2-3-42 15,-3-3-26-15,-3-1-80 0,-5-2-51 16,-3 0 34-16,-6-1-36 47</inkml:trace>
  <inkml:trace contextRef="#ctx0" brushRef="#br0" timeOffset="116229.7061">25145 12566 767 0,'0'0'0'0,"0"0"77"0,0 0-31 0,0 0-24 0,0 0-18 0,0 0-3 0,0 0-2 0,0 0-67 0,-194 130-48 0,187-117-50 0,4-4-47 15</inkml:trace>
  <inkml:trace contextRef="#ctx0" brushRef="#br0" timeOffset="116495.2309">25592 11803 819 0,'0'0'0'0,"0"0"25"16,0 0-25-16,0 0 40 0,0 0-27 15,0 0 8-15,0 0 14 0,0 0 32 16,0 0-11-16,-90 480-19 0,85-392-22 15,3-7-12-15,2-9 0 0,0-7-1 32,0-7-4-32,0-4-14 0,-3-6-37 0,-1-4-12 0,-2-4-14 0,0-5-64 15,1-4-84 1,-1-6-136-16</inkml:trace>
  <inkml:trace contextRef="#ctx0" brushRef="#br0" timeOffset="135316.9642">5907 14141 560 0,'0'0'0'0,"0"0"23"15,0 0 38-15,0 0-7 16,0 0-8-16,0 0-18 0,0 0-17 15,0 0-2-15,-5 10 8 0,-1 5 6 16,2 5 1-16,-4 2-2 0,3 3-14 16,-2 1-4-16,-2 2-3 0,3-1 0 15,-1 6-1-15,2-3 0 0,-1 1 2 16,2 0-2-16,1-2 0 0,-2-3-2 16,4 2 2-16,1-5-2 15,1-3 2-15,7-4 0 0,4-4-6 16,7 0 7-16,4-6 1 0,5 1 4 31,4-3 8-31,2-4 3 0,2 0 3 0,3 0-10 0,-2-3-7 16,-4 2-3 15,-5-1 0-31,-4 2 0 0,-4 0-32 0,-4 3 3 0,-3-1-21 0,-3-2-55 62,-2-7-61-62,-4-5-175 16</inkml:trace>
  <inkml:trace contextRef="#ctx0" brushRef="#br0" timeOffset="135485.3397">6381 14464 533 0,'0'0'0'0,"0"0"194"0,0 0-73 0,0 0-52 0,0 0-45 15,0 0-11-15,0 0-7 0,0 0 10 16,242 158 7-16,-245-132-2 0,-10 0 9 15,-8 2-5-15,-6 1-13 0,-7 0-9 16,-4 4-4-16,-3 3-30 0,-3-4-48 16,-1 0-55-16,3-5-121 15</inkml:trace>
  <inkml:trace contextRef="#ctx0" brushRef="#br0" timeOffset="139444.2575">7699 14502 589 0,'0'0'0'0,"0"0"-21"16,0 0 26-16,0 0 1 0,0 0 2 15,0 0 1-15,0 0 14 0,-63-22 11 16,50 17 3-16,1 5 4 0,1-1 10 15,-2-1-19-15,3 2-3 0,-1-1-11 16,-1 1-9-16,2 1 3 0,0 10-6 16,-1 3-4-16,0 8-2 15,-1 4 0-15,-2 8 0 0,-1 3 0 16,0 1 0-16,3 3-8 0,-1-9 7 47,5-2-2-47,7-8 2 0,1-6-2 0,8-4-10 0,5-7 0 0,-2-3 9 0,1-2 2 31,3-6 4-31,-1-9 3 0,3-4 5 0,3-3 7 16,-2-5 2-1,4-1 6-15,-1 1 0 0,-2 5-3 0,1 11 1 16,-5 7-3-16,-3 8-10 0,-1 14-6 0,0 10 1 0,1 7-2 16,0 1-1-16,2 0 1 0,-3-4-4 0,3-11-12 46,6-5 11-46,7-9-4 0,4-7-8 0,3 0 11 0,1-8 3 16,0-9 0 15,2-2 0-31,-3-4 1 0,1-4-1 0,-2 1 0 16,-1-2 1-16,-1 3-1 0,-2 0 0 0,-1 8 5 0,-4 3-1 0,-4 2 2 16,-6 6 1-16,-5 2-5 0,-4 3 0 0,-4 1-1 0,-1 2 2 0,0 4 4 0,-1 1 2 15,-3-3-3-15,-1 2 5 0,0-4-4 16,-2 3-5-16,-1-3 1 0,0 5-2 62,-1 0-1-62,-4 7 0 0,0 1 1 0,-4 3-3 0,4 9 3 0,0-2-2 0,3 3 0 0,4 1 2 0,6-3-1 0,0 2 0 32,7-4 0-32,9-5 0 0,2-5 0 0,5-5-3 0,4-6 4 0,-3-3 1 15,5-7-2-15,-1-9 4 0,3-8-3 16,4-5 2-16,-2-5-1 0,2-4-2 15,-1-5 0-15,0-3 5 63,-4-3-7-63,-3-4 4 0,-5-1 1 16,-7-4-3-16,-3-2 0 0,0-4 4 0,-2-5-3 0,-1-3 1 31,0-4-2-31,-5 4 0 0,2 3-23 0,-1 8 19 0,4 11-1 0,-2 9 7 0,0 8-1 15,-1 9-1-15,-4 9 0 0,-1 8 13 0,-1 7-2 0,0 0 9 0,-3 14-9 0,-2 9-13 0,3 18 4 16,2 13-3-16,0 14-1 0,8 13 4 16,-2 4-2-16,4 2-3 15,-2-3 5-15,-1-5 5 47,1-7 12-47,-1-11 0 0,-3-8-10 0,2-5-5 0,-3-13 0 0,-1-7-3 0,0-6-2 31,-2-9-47-31,0-7-15 0,0-4-22 0,-4-2 18 0,-2-15-96 0,-4-5-140 16,-2-10 45-16</inkml:trace>
  <inkml:trace contextRef="#ctx0" brushRef="#br0" timeOffset="139553.449">8585 14377 692 0,'0'0'0'0,"0"0"113"0,0 0-71 0,0 0 13 0,0 0-17 0,0 0-21 0,0 0-11 0,0 0-3 0,0 0-6 0,243 38-74 0,-177-51-67 16,4 1-381-16</inkml:trace>
  <inkml:trace contextRef="#ctx0" brushRef="#br0" timeOffset="141112.2745">11065 14428 547 0,'0'0'0'0,"0"0"137"0,0 0-44 16,0 0-29-16,0 0-29 16,0 0 1-16,0 0-8 0,0 0-6 15,0 0-3-15,75 109 2 0,-69-74 10 16,-3-2 4-16,-2 1-7 0,0-7-11 15,-1 0-8-15,0-2-6 0,0-6-1 16,-1-2 1-16,-3 0 0 0,-3-8-5 16,3-3 2-16,1-3 0 15,3-3-15-15,0 0-7 0,4-9 7 16,6-6 9-16,4-3 6 0,9 2 0 16,4 3-5-16,2-3 8 0,2 5 14 15,-3 3 8-15,-4 8 4 16,-5 3-12-16,-5 9-9 62,-4 8-3-62,-2 1-2 0,-6 5-2 0,-2-2 3 0,-2 2-2 0,-8-4-1 32,0-4 2-32,-2-5-1 0,3-4-2 0,2-7 0 15,3-2 5-15,3-7-7 0,1-7-8 16,1-5 0-16,9-5 5 0,4-2 6 0,6-2-2 0,6 0 2 0,4-1 9 0,3 4 4 0,0 4 15 0,-3 7 1 15,-5 6-14-15,-6 8-12 0,-2 7-1 0,-4 5-1 63,-2 5-2-63,-1 2 0 0,-4 4 6 31,-1-1-7-15,-4-3 2-16,6 0 2 0,-3-2-4 0,3-1-7 0,2-5-1 0,0-5-6 0,2-3 6 15,0-3-1-15,4 0 1 79,1-3 9-79,1-3 0 0,3-3-3 31,0 1 3-31,3-3 0 0,1 0-2 0,-1-2 3 15,-1 1-1-15,-3 5 0 0,-8 1 0 0,-4 6 3 0,-4 0-4 16,0 6 2-16,-3 4 11 0,0-1-4 0,-1 4-3 0,-3-2-4 0,-1 4-1 0,2-4 0 0,2 2 0 0,1-3-8 0,0 0 9 16,2 1-2-16,5 0-3 0,1-3 5 0,3-2-1 0,3-1 0 0,0-4 10 15,2 1-2-15,-2-1-1 63,3-1 5-63,-1-4-2 0,-2-3-7 0,3-2 1 0,-6-2-1 31,1 3-4-31,-6-4 2 0,-1 2 2 0,-2-2-4 0,-3-2 2 0,0-4-3 16,0-2-5-16,-7-2 5 15,1 2-1-15,-4-1-5 0,1 4 2 0,2 1-8 0,-2 7-4 0,2 2 2 0,-1 4-23 0,-2 3-19 0,0 4 19 32,2 3 4-32,4 1 7 0,4 1 12 0,0-2 4 0,8-3 8 0,7 3 6 0,0-1 7 0,5 0 11 46,3 0 6-46,-2-2 6 0,4 5-5 0,-3-1-4 0,-2 2 2 0,-4 3 2 32,-1-1-6-32,-3 3-2 0,-3-5-5 15,-3 3-3-15,-3-5-3 0,0-1-5 0,-3 3 4 0,0-4-4 0,-4 3-3 0,-6-5 0 0,2-1 0 0,-3-2-21 78,0-1 13-78,3 0-3 32,2-2-13-32,6-4 9 0,0-3 7 0,7 4 7 0,5-2 2 0,1 0 16 15,4 3-1 1,4 2-3-16,2-2-2 0,3 4 5 0,-2 0-3 0,-1 0-7 0,0 0-6 62,0 0 0-62,-1 0 3 0,2 0-3 0,2 0 0 0,-2-9-1 0,0-1-3 32,-2-1 4-32,-1-2 0 0,-3 1 0 15,-3 0 1-15,-3 1 1 0,-4 0-1 0,-2 0 5 0,-4-1 1 0,-2 1-3 0,0 3 1 0,-5-2-1 0,-4 5-4 0,0 1 0 16,-1 4 4-16,-2 0-4 0,-2 4-16 0,2 7 13 0,-5 3-2 16,3 4 7-16,2 2-4 46,4 3 1-30,6-3 1-16,2-1 0 0,3-4-10 0,7 1-7 0,8-3 3 0,3-3 6 0,1 1 5 31,2-8-1-31,2 2-35 0,3-2-47 0,3-1-53 0,8-2-155 0,2 0-135 0</inkml:trace>
  <inkml:trace contextRef="#ctx0" brushRef="#br0" timeOffset="142187.6751">14562 13797 595 0,'0'0'0'0,"0"0"50"0,0 0-19 15,0 0 6-15,0 0-13 16,0 0 1-16,0 0-5 0,0 0 2 16,0 0-3-16,-27 199-6 0,19-138 5 15,3 4 16-15,-5 6-5 0,0 1-3 16,2-4-2-16,2-2-4 15,1-6-7-15,3-8-7 0,1-4-2 16,1-2-2-16,0-4-3 31,0-5 2-31,-2-3 2 0,0-6-4 0,0-3-3 0,2-5 1 0,0 0-6 0,3-4 0 16,-1-4-17 0,4-2-47-16,0-4-25 0,3-3-54 46,1-3-64-46,-1-4-17 0</inkml:trace>
  <inkml:trace contextRef="#ctx0" brushRef="#br0" timeOffset="142367.5811">14876 14456 879 0,'0'0'0'0,"0"0"2"0,0 0-4 0,0 0 4 0,0 0 17 16,0 0 24-16,0 0 2 15,0 0-12-15,0 0-15 0,-31 351-10 16,31-331-7-16,1-7-2 0,6-9-85 16,4-4-20-16,1-3-47 0,0-14-95 15,0-8-206-15</inkml:trace>
  <inkml:trace contextRef="#ctx0" brushRef="#br0" timeOffset="142479.1278">15003 14380 706 0,'0'0'0'0,"0"0"125"0,0 0-82 0,0 0-36 0,0 0-14 0,0 0-40 0,0 0-28 0,0 0-154 0,0 0-94 0</inkml:trace>
  <inkml:trace contextRef="#ctx0" brushRef="#br0" timeOffset="143069.6909">15521 13953 674 0,'0'0'0'0,"0"0"0"15,0 0 76-15,0 0-49 0,0 0 8 16,0 0 5-16,0 0-1 0,0 0-4 16,10 188-8-16,-8-114-6 15,-2 2 3-15,1 1 5 0,-1-6-13 16,0-5-9-16,-1-5-3 0,-3-8-4 16,-5-7 0-16,-1-6-43 0,-3-6 3 15,1-4-39-15,-7-4-6 16,5-5-15-16,0-4-77 31,1-7 21-31,1-7-152 0</inkml:trace>
  <inkml:trace contextRef="#ctx0" brushRef="#br0" timeOffset="143246.6293">15487 14464 744 0,'0'0'0'0,"0"0"71"16,0 0-19-16,0 0-29 0,0 0-9 0,0 0-5 0,0 0-12 0,0 0-5 0,0 0 11 0,351-431-1 16,-348 416-3-16,2 6 1 0,-3 6 0 0,-1 3-206 15,-1 6-26-15,-1 8-8 16</inkml:trace>
  <inkml:trace contextRef="#ctx0" brushRef="#br0" timeOffset="143372.6662">15788 14343 483 0,'0'0'0'0,"0"0"283"0,0 0-187 0,0 0-12 0,0 0-1 0,0 0-30 0,0 0-40 0,0 0-10 0,0 0-6 16,105 375-100-16,-92-356-21 0,5-1 2 15,-2-2-76-15,2-5-79 0</inkml:trace>
  <inkml:trace contextRef="#ctx0" brushRef="#br0" timeOffset="144256.3989">16623 14477 356 0,'0'0'0'15,"0"0"38"-15,0 0 24 0,0 0-12 16,0 0-21-16,0 0 14 0,0 0-4 16,0 0 13-16,-150 19 5 0,123-10 11 15,-3 2 0-15,3 6-15 0,4 2-16 16,6 3-10-16,11 6-16 0,6 3-9 16,5 9 1-16,10 5-3 15,6 1 0-15,5-2 15 0,0-5-14 16,3-6 3-16,1-6-2 0,0-10-2 15,-3-4 0-15,2-10 0 63,-2-3-73-63,-4-2 20 0,-2-9-22 16,-4-4-76-16,-3-3-19 0,-6 1 7 0,-4-4-149 0</inkml:trace>
  <inkml:trace contextRef="#ctx0" brushRef="#br0" timeOffset="144372.9393">16645 14655 358 0,'0'0'0'16,"0"0"192"-16,0 0-62 0,0 0-89 15,0 0-22-15,0 0 39 0,0 0 16 16,0 0-35-16,0 0-31 0,-246 104-6 16,215-79-4-16,0-1-80 0,8 1-18 15,0-2-109-15,1-2-121 0</inkml:trace>
  <inkml:trace contextRef="#ctx0" brushRef="#br0" timeOffset="145242.2381">19440 14654 248 0,'0'0'0'0,"0"0"72"0,0 0-4 0,0 0-8 16,0 0 1-16,0 0 11 0,0 0-2 16,0 0-6-16,0-68 0 15,-2 79-50-15,-1 16-12 0,3 14-1 16,0 13 9-16,6 13 0 0,4 2 10 15,0-1 8-15,-2-3 8 0,-1-5 9 16,1-6-11-16,-7-5-13 0,-1-4-13 16,-5-4-3-16,-9-5 0 15,0-1-2-15,-8-7 1 16,-2-4 0-16,-1-2-3 0,-4-9 3 62,4-1-2-62,-3-5-1 32,-1-6 3-17,2-1 0-15,0-10-3 0,4-13-1 0,8-11 0 0,2-10-15 0,7-6 17 0,6-6-4 0,7-2 2 0,13-2 0 0,9-1 12 0,9 3-8 16,12-4 12-16,6 3 18 0,6 1 21 0,8-2 3 0,3 6-1 0,1 10-7 0,-6 9-16 0,-8 14-21 31,-14 12-12-31,-14 9-2 0,-14 14-17 0,-13 4 12 0,-6 7 10 0,-17 3-1 0,-6 4-1 16,-9 4 1 15,-4-1-2-31,-9 4-2 0,-7-2-44 0,-4-1-15 0,-2 1-37 0,5-6-5 0,9-6-15 0,9-6-100 31,12-13-68-31</inkml:trace>
  <inkml:trace contextRef="#ctx0" brushRef="#br0" timeOffset="146495.6067">20195 13914 833 0,'0'0'0'0,"0"0"17"0,0 0 23 0,0 0-9 0,0 0-15 15,0 0-3-15,0 0-6 0,0 0-6 16,0 0 3-16,47 313-2 0,-37-256-2 15,-3-2 0-15,0-7 7 0,-2 1 7 16,-3-2 3-16,-2-6-2 0,-5 1-12 16,0-3 2-16,-4-4-2 15,-3-5-3-15,2-2 0 0,-3-4 5 32,-1 0-6-32,5-9 2 0,-1-5-1 0,3-7-13 0,6-3-4 15,1-1-2 16,0-6-5-31,2-5 14 0,4 1 5 0,2-2 3 0,3-2 4 0,7-2 19 0,3-2-2 0,10-1 4 63,-2 4 1-63,-1 3 6 0,-4 12 10 0,-9 1-8 0,2 0-14 0,-4 11-6 0,-1-2-4 0,-2 6-1 0,3 0-1 0,-3-4-1 16,3-1-4-1,1-1 3 1,3-4-3-16,1-5 1 0,3-5 4 0,0-5 0 0,3-3 2 0,3-1 5 0,-3-4 1 0,-2 1 3 15,-4 1 3 1,0 3-5-16,-5 5-3 16,-2 2 0-16,-2 3-3 0,-4 3-7 0,2 0 0 0,-3 0-1 62,1 5-2-62,1 1 2 0,-1 4 4 31,-1 2-5-31,-1-3 0 0,1 4 5 0,-3-4-6 16,2 1 2-16,0-4 0 0,5-4-1 16,-3-1 0-16,3-1 8 15,0-1 3-15,3-4-2 0,0-4-1 0,0-2-6 0,0 3 0 16,0-5 1-16,-3 0-5 0,1-2 4 0,0 0 0 0,-1 5-3 0,-3-2 2 0,-2 8 1 0,0-2-3 47,-3 3 2-47,0 3 2 0,0-2-4 0,0 2 2 0,0 0-2 0,-3 1-8 0,2 2-2 0,0-2-2 0,1-1 2 0,0 1 8 0,0 0-2 0,0 3-3 15,0 2 8-15,0 0 0 0,-1 1 0 16,0 2-1-16,1-1 1 0,0 0-3 16,1 2 4-1,1 0-2-15,2 0-1 0,-1 5 1 0,-1-3-2 63,-1 3 0-63,-1 4 2 0,0-3 0 0,0 2-3 0,-3 1-4 0,3-4-1 0,0-5 0 31,0-2 5-31,4-3 3 0,4-2-4 0,1-1 4 0,3-2 2 0,0 0-1 31,-1 0 0-31,4-2 8 0,-4-5-5 0,1-1 1 0,0 1-1 0,-2-4-3 16,2 1 0-16,0 0 4 16,-2-2-6-16,1 4 4 0,-2-6 1 0,-2 4-5 0,-2-1 4 15,3 3-1-15,-4 3-1 0,-2 4 0 0,0 1 1 0,-2 0-1 47,0 7-5-47,0 5 5 0,0 3 0 0,-1 1 0 31,1 3 0-31,0 1 0 0,0 6 0 16,0 2 0-16,1 3 0 0,-1-2 0 0,-4 4 0 0,-3-1 0 0,-5-1 0 0,1 4 1 16,-4-2-2-16,-4 0 1 0,-1 1 0 15,-8 1-13-15,-1 2 5 0,-3 0-3 0,-6 1-7 0,0-2 5 16,-5-6 6-16,-1-1 3 0,-3-4 5 15,1-3-2 32,-3-5-1-47,-1 1 3 0,2-7 0 0,4-2-2 0,3-3 1 0,7-6 1 0,5-2-2 32,9-12-10-32,8-7 0 0,9-5 8 0,4-6 6 0,17-6 0 15,10-5 1-15,12-7 3 16,8-7 4-16,11-5 4 0,10-8 0 0,12-3 3 0,10-5 4 0,8-1-6 0,0 2 3 0,-8 7-17 15,-14 10-4-15,-17 17-247 16,-16 12-123 31,-18 13-27-47</inkml:trace>
  <inkml:trace contextRef="#ctx0" brushRef="#br0" timeOffset="147111.1417">21931 14356 491 0,'0'0'0'15,"0"0"16"-15,0 0 28 0,0 0-9 16,0 0-9-16,0 0 18 16,0 0 7-16,0 0-9 0,-202 76-16 15,182-65-11-15,7-1-6 0,10-1-9 16,3 0 0-16,5 0-4 0,9 2 6 15,3 5 29-15,7 1 8 0,3 4 3 16,0 4-12-16,1-4 0 0,-4 2-7 16,-6 0 7-16,-5-3-1 15,-7-1 3-15,-4-2-4 47,-2-6 0-47,0-1-3 0,-1-5-8 0,-7 0-7 0,-3 0-2 16,-4-1-1-16,-6-1-4 0,-3 0-6 0,-3-1 1 0,-8 1 2 15,-5 0 0-15,-3-1-1 0,0 1 2 0,1-3-2 0,6 2-30 16,4-2-6-16,8 0-20 0,6-4-21 16,11 1-89-1,4-1-161-15,3-2-136 0</inkml:trace>
  <inkml:trace contextRef="#ctx0" brushRef="#br0" timeOffset="147340.4254">22399 14383 797 0,'0'0'0'0,"0"0"24"0,0 0 27 16,0 0-27-16,0 0-19 0,0 0-2 16,0 0 25-16,0 0 17 0,0 0-5 15,-109 260-2-15,97-235-19 0,2-9-14 16,5-3-5-16,2-6 0 0,2-7-58 15,1-2-39-15,1-4-14 16,7-11-86-16,1-4-242 0</inkml:trace>
  <inkml:trace contextRef="#ctx0" brushRef="#br0" timeOffset="147435.5283">22412 14280 872 0,'0'0'0'0,"0"0"19"0,0 0-50 0,0 0-46 0,0 0-94 0,0 0-78 15</inkml:trace>
  <inkml:trace contextRef="#ctx0" brushRef="#br0" timeOffset="148040.0687">22857 14418 901 0,'0'0'0'0,"0"0"-29"16,0 0 24-16,0 0-16 15,0 0-5-15,0 0 13 0,0 0 15 16,0 0 2-16,0 0-1 0,-147 97 7 16,118-71 2-16,3 3-11 0,6-2 0 15,10-2 0-15,7-3-2 16,7-1 2-16,8-6 18 0,6-4-7 16,7-5-1-16,3-6 1 0,8 0-1 15,2-4-2-15,3-6-6 0,1-1-3 16,2-3 0-16,-1 2 4 0,2-4-4 47,-6 5 0-47,-8 7 1 31,-10 3-1-31,-9 1 39 0,-4 15 6 16,-6-1 12-16,-2 7-29 0,-1 1-19 0,-8 1-6 0,-2 1 1 0,1-7-3 0,0-2-1 0,4-4 0 0,3-3 2 0,2-3-2 0,1-5-2 0,5 0 1 15,5-2 2-15,5-5 4 0,4-2-1 16,1-2 7 31,4-2 5-47,1 2-7 15,-2-6-4 1,3 0-3-16,0-2 0 0,1-9-3 31,0-3 2-31,2-4 3 0,1-9-4 0,2-4 0 0,0-6-8 0,-1-9-10 0,-3-2 10 0,-2-6 5 0,-3-1 1 0,-4 0 3 16,-3 0-1-16,-3 2 0 0,-1 3 0 0,-2 6 1 15,-2 10-1-15,-6 13 0 0,-5 13 3 0,-9 13 2 0,-4 9 13 47,-4 5-11-47,-4 19-8 0,-1 15 2 0,-4 16-2 0,1 17-2 0,-2 9 5 16,5 4-3-16,3 2-1 0,7-4 2 0,7-8 0 0,3-3 0 0,5-11-9 0,0-6-45 16,8-6-60-16,1-7-38 0,5-1-71 31,5-2-57-31</inkml:trace>
  <inkml:trace contextRef="#ctx0" brushRef="#br0" timeOffset="148657.5606">25844 14446 389 0,'0'0'0'0,"0"0"155"16,0 0-59-16,0 0-24 0,0 0-13 15,0 0-15-15,0 0-12 0,0 0-9 16,-5-12-7-16,5 37 15 15,0 9 8-15,0 9 5 0,-2 1-3 16,-2 0 1-16,-1-6-5 0,5-4-2 16,0-5-11-16,0-7-16 0,0-1-4 15,-2-6-2-15,-2-7-4 0,-1-1-17 16,1-6-23-16,-2-1-28 16,2-3-9-16,1-7-60 0,-1-5-117 15,2-7-28-15</inkml:trace>
  <inkml:trace contextRef="#ctx0" brushRef="#br0" timeOffset="149053.1459">25970 14266 653 0,'0'0'0'0,"0"0"196"0,0 0-114 0,0 0-57 0,0 0-20 0,0 0-2 0,0 0-4 0,0 0 2 0,0 0 3 0,140 274 9 0,-140-231 21 0,-1-4 10 15,0-6-7-15,1-4 0 16,0-4-13-16,-3-5-11 0,-2-2-1 16,1-5-4-16,-4-7-5 0,5 1 3 15,-5-6-2-15,4-1-2 0,-2 0 3 16,4-5-3-16,2-6-4 16,9-6-18-16,4 0 16 0,8-2 1 15,4 3 6-15,3 1 11 0,3 6 7 16,2 1 17-16,-2 8 3 15,-7 2-15-15,-5 7-9 0,-6 12-7 0,-2-1-7 16,-7 4 1 15,-3 1-2-31,-1 0-2 0,0-1 0 16,0-2 5-16,0-4-7 0,0-3-6 31,0 0-8-31,0-5-14 0,0-3 5 0,0 0-4 0,3-6-22 0,-1-1-21 0,2 0-23 0,1-6-11 16,4 0-50-16,4-5-87 0,2-6-100 15</inkml:trace>
  <inkml:trace contextRef="#ctx0" brushRef="#br0" timeOffset="149338.31">26911 13893 710 0,'0'0'0'0,"0"0"89"16,0 0-29-16,0 0-25 0,0 0-11 16,0 0-5-16,0 0 3 15,0 0 9-15,0 0-1 0,-48 559-5 16,48-492-9-16,6-7-10 16,0-7-3-16,-1-3-5 0,-1-10 1 0,0-3-13 15,1-3-11-15,1-9 9 31,-1-3-1-31,1-7-17 0,-4-8-5 0,-1-3-29 0,-1-4-46 0,-2-1 6 16,-4-8-47-16,-6-8-255 16</inkml:trace>
  <inkml:trace contextRef="#ctx0" brushRef="#br0" timeOffset="149729.4432">26651 14489 813 0,'0'0'0'0,"0"0"35"0,0 0 24 0,0 0 26 15,0 0-49-15,0 0-14 0,0 0 20 16,0 0 14-16,0 0-44 0,565 8-24 16,-512-14-152-16,-6 5 45 15,-9-2 42-15,-3 2 62 0,-7-5 15 16,-4 0 0 46,-5 0 65-62,-8-1 0 0,-6-1 1 0,-4 3-10 0,-1 0 5 0,-5 1-6 32,-3 4-37-32,-7 0-13 0,-4 4-7 0,-5 4 4 15,-4 5 1-15,-7 0-4 0,-2 10 2 0,-1 0 1 0,5 3-2 0,6 2-2 16,11-1 1-16,7 1-5 0,8 1 6 0,3-3 0 0,12 1-9 0,8-5 1 0,2-3 3 0,6-2 3 0,-5-2 2 31,1-4 0-31,-1-1 0 0,-5-2-112 0,-3-2 23 47,-3-4-49-47,-2-2-44 0,-3 0-118 0</inkml:trace>
  <inkml:trace contextRef="#ctx0" brushRef="#br0" timeOffset="149845.9856">27354 14562 922 0,'0'0'0'0,"0"0"3"0,0 0-2 0,0 0-2 0,0 0-340 0,0 0-161 0</inkml:trace>
  <inkml:trace contextRef="#ctx0" brushRef="#br0" timeOffset="150120.9866">27677 14711 674 0,'0'0'0'0,"0"0"181"0,0 0-101 0,0 0-49 0,0 0-5 0,0 0 4 0,0 0-1 0,0 0-4 15,0 0-8-15,-94 105-4 16,88-105-2-16,3-4-2 0,3-4-2 16,0-7-4-16,9-3 12 0,8-3 27 15,4-5 6-15,8-2-15 0,10-2-8 16,6 0 2-16,6 3-8 15,2 1-11-15,-3 1-11 0,-7 3-83 63,-10 7-145-63,-10 3-242 0</inkml:trace>
  <inkml:trace contextRef="#ctx0" brushRef="#br0" timeOffset="151852.4768">28584 14836 400 0,'0'0'0'0,"0"0"57"0,0 0 51 15,0 0 4-15,0 0-47 0,0 0-33 16,0 0-9-16,0 0 6 0,0 0 7 16,376-464 15-16,-336 429-25 0,-7 7-22 15,-10 12-3-15,-8 9 0 0,-13 7 1 16,-2 4 23-16,-14 9 9 15,-6 8-10-15,-6 13-6 0,-4 9-6 16,-7 8-9-16,-5 6-3 0,-3 10 0 16,-5 4 3-16,-1 3-4 0,-3 4 1 47,-4 2 0-47,-2-3 3 0,1-3 3 31,3-5 7-31,3-7 18 0,2-5 2 0,7-2-6 0,3-8-7 15,7-6-5-15,9-6-10 0,1-7-6 0,5-4 2 16,4-6 2-16,1-2-4 0,4-7 1 0,1-6 1 0,4-3 0 0,1-3 9 0,4-11 5 0,0-5 16 16,13-10-17-16,6-12-4 15,10-4-1-15,5-8-1 63,5-6-5-63,3-4-5 0,1-6 3 0,3 0-2 0,-1 0-26 0,2 4 14 0,-4 6 7 0,-4 9 1 0,-5 15 5 0,-11 10 0 0,-6 14 0 0,-9 7 0 15,-4 4 24 1,-2 3-22-16,-1 11 3 0,-1 6-3 31,0 3-3-31,-3 9 2 0,-5-7 1 0,6-5-3 0,2-4 0 0,10-10 1 0,4-6 0 32,5 0 1-32,5-11-1 0,6-3 0 46,3-7-8-46,4 0-7 0,1-4-11 0,0-2 7 0,0 2-19 32,-3 0-14-32,-1 3 31 15,-1 2 9-15,-4-1 6 0,2 3 7 0,-2-1-1 0,-3 1 0 0,1 4 0 0,1 2 3 0,-1 0-1 0,-4 3 1 0,-5 1-2 0,-7 0-2 0,-9-1 2 0,0 5 4 16,-2 1 3-16,-4 3 7 0,-3 0-10 16,-4 0-5-16,-3 0 0 46,0 6 4-46,-7 4-5 0,1 3 2 0,-4-2-1 16,0 6 0-16,1 4 0 0,0-2 5 31,1 6-6-31,-1-4 2 0,8 3 1 0,3-1-2 0,7-3-1 0,5-1 0 0,3-4-1 0,9-3 0 0,-1-5-6 0,6-4-2 0,2-3 10 16,4-3 0 0,3-7 2-16,-1-5 3 15,4-1 2-15,-4 0-4 47,3 2 1-47,-3 3-3 0,-4 4-2 0,-3 4 2 16,-3 3 7-16,-5 3 3 0,0 5 5 15,0 4-4 1,0 3-10-16,2-4 3 0,2 0-4 0,6-6-1 0,3 0 0 0,4-5 2 0,4-2-2 0,3-6-2 31,4-1 2-31,2-3 0 0,-2-1-3 0,-3 1 5 0,-4-1-4 0,0 1 4 0,-7-2-1 0,-2 4-1 16,-6 1 0-16,-4 4 0 0,-7 3 0 0,-5 2-3 0,-5 0 3 15,-9 4-3-15,0 2 3 47,-7 5 3-47,-1 0-3 0,-4 0-4 0,2 5 0 0,-2-1-1 0,3 1 5 0,6 2 0 32,4-2-27-32,5 0 10 15,7-4 2-15,1 0-12 0,9-3 4 0,9-2 5 0,4-3 10 0,7-2 9 0,5-2 3 0,5 0 1 16,3-6 4-16,3-3 2 15,1-1-1-15,3-5-2 0,0 3-1 0,-3-4-4 16,-1 2-1-16,-5 1 0 78,-5-1-3-78,-6-1 2 0,-3 1 2 0,-7-4-4 0,-7 4 2 0,-9 3-2 16,-4 6-14-16,-10 4 12 0,-6 1 3 0,-5 3 0 0,-9 5 0 0,1 5 12 0,-3 4-10 0,6 0 1 0,6-1-1 0,7 1-1 15,7 1 2-15,6-2-4 0,1 0 1 0,9-4 0 16,6 0 3-16,4-2-3 0,4-1 0 31,3-2 4-31,3-2-4 0,1-1 6 0,1 1-3 0,0-1-4 0,1 0 2 63,-1 0 0-63,-3 2-1 0,-1 5 0 0,-8-3-1 0,-4 3-10 15,-5-1 2-15,-3 0 6 16,-6 3 0 0,-1-2 4-16,-1-1 0 0,-9 2-2 0,-5-1-4 0,-5-1 0 0,-1 0 1 0,-2-1 2 0,0-2 0 31,-1 0 0-31,4-2 2 0,6 0 0 0,5-3 0 0,9-1-56 0,6-1 26 0,12 0 33 16,13 0 9 46,11-1 3-62,10-1-9 0,12-1-6 0,3 1 0 0,2 2-203 0,-2 0-328 0</inkml:trace>
  <inkml:trace contextRef="#ctx0" brushRef="#br0" timeOffset="167999.6701">870 11774 565 0,'0'0'0'0,"0"0"10"0,0 0-10 0,0 0 39 15,0 0-12-15,0 0-6 0,0 0 7 16,0 0 3-16,295-93-14 15,-243 76-6-15,-3-3-2 0,-3 2-1 16,-5 4 1-16,-9 2 12 0,-6 5 7 16,-7-1 5-16,-7 4 9 0,-4 2-2 15,-5 1-11-15,-2-1 6 0,-1 2-2 16,-9 0-18-16,-8 5-19 0,-12 5-32 16,-6 0 0-16,-8 4-1 46,-6 4 23-46,-6-2 10 0,-3 3 2 0,-1 2 4 16,2-1-2-16,2 4-2 0,9-2 4 16,3-2-3-1,10-1-1-15,7-1 4 0,9-4-2 0,12-3 0 0,6-2 7 0,18-2-7 0,9-3 0 0,12-4 30 0,7 0-15 16,3-6 2-16,5-4 3 0,0-3-3 16,-1 0-3-1,-3 1-1-15,-7 0-3 0,-9 4 5 0,-7 0 6 0,-14 7-7 16,-7 1 2 31,-7 0 9-47,-11 4 41 0,-7 7-40 0,-6 3-17 0,-6 1-7 0,-5 4-2 0,3 2 0 31,4-1 3-31,4 1-3 0,7 4-20 0,6-3 6 16,11-3 4-16,3-1-4 0,16-1-1 15,3-3 4-15,5-6 11 0,0 0 0 0,-2-2 0 0,-1-3 9 0,-6 1 6 0,-7 0 7 16,-7 2 1 31,-4 1 4-47,0 4 4 0,-7 5-17 0,-7 4-12 0,0 4-4 0,-8 7-112 0,-2 5-79 0,-8 3-197 15</inkml:trace>
  <inkml:trace contextRef="#ctx0" brushRef="#br0" timeOffset="172003.5951">605 4848 314 0,'0'0'0'15,"0"0"60"-15,0 0-31 0,0 0-10 16,0 0 23-16,0 0 14 0,0 0-2 15,0 0 14-15,54 2-17 16,-52-2-1-16,-2 0-5 0,2 0-14 16,-2 4-8-16,0 3-8 0,0 2-9 15,0 3-4-15,0 1-1 0,-2 1 1 16,2 0-1-16,-1-1 3 16,1 0 2-16,0-3 8 0,0-5 14 15,0-4 5-15,1-1-3 0,7-11 23 16,3-8 11-16,5-12-15 0,6-10-13 15,10-18-8-15,10-13-1 0,9-18 9 16,12-13-8-16,10-8-19 0,7 3-5 16,-1 9-5 15,-2 15-187-31,-13 15-379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1T00:12:38.6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3053 1908 343 0,'0'0'0'0,"0"0"77"16,0 0 10-16,0 0-32 0,0 0-24 15,0 0 18-15,0 0 1 0,0 0-5 16,0-12-10-16,0 12-8 16,0 0-9-16,0 0-6 0,0 3-13 15,0 6 2-15,0 4 13 0,-2 4 3 16,2 5-3-16,-4 4-5 0,1 8 3 15,2 5-3-15,-1 1 1 0,0 2 2 16,1-2 9 15,-2-2-3-31,-1-3-8 0,2 0-4 0,-2-1 1 0,1-3 0 0,2-2 3 0,1-2-3 32,0-1-2-32,0 1-1 15,0-3-2 1,0 1-2-16,0 0 0 0,-1-6 4 0,1 1-4 0,0-4 0 62,0-6 3-62,0-2-4 0,-1-3-6 0,0-3-17 0,1 0-45 0,-2-2-17 0,2 0-30 0,0 0-42 0,-3-5-99 0</inkml:trace>
  <inkml:trace contextRef="#ctx0" brushRef="#br0" timeOffset="288.7024">2713 2582 681 0,'0'0'0'15,"0"0"24"-15,0 0 61 0,0 0-16 16,0 0 6-16,0 0-11 0,0 0-6 16,0 0 4-16,160 19-13 0,-129-19-14 15,-2 0-7-15,1 0-10 0,-2 0-8 16,-1 0-4-16,-3 0-2 15,-3-2-2-15,-2 1-2 0,-3-2 0 16,-1-1 5-16,-1-5-6 0,-2-2-13 16,-1-3-8-16,-2 1-20 0,-2-6-14 15,-5-2-24-15,-1-1-25 0,-1-6-9 16,-6-1-11 0,-6-4-178-16,-6-1-110 15</inkml:trace>
  <inkml:trace contextRef="#ctx0" brushRef="#br0" timeOffset="507.4544">2816 1916 844 0,'0'0'0'0,"0"0"25"0,0 0 70 15,0 0-15-15,0 0-27 0,0 0-13 16,0 0-4-16,0 0-25 15,0 0-10-15,327-21 1 0,-288 21-2 16,-2 0 0-16,-5 1-93 0,-2 3 13 16,-2 1-29-16,-2 2-33 0,-3 0-76 15,-6 0-67-15</inkml:trace>
  <inkml:trace contextRef="#ctx0" brushRef="#br0" timeOffset="1007.5319">3528 2173 535 0,'0'0'0'0,"0"0"127"0,0 0-43 0,0 0-14 0,0 0-22 0,0 0-3 15,0 0-12-15,0 0-16 0,-11 214-7 16,10-194 1-16,-2-3 3 15,2-8 2-15,0 2 2 0,1-6-3 16,0-2-6-16,0-1-5 0,0-1 0 16,0-1-3-16,-1 0 1 0,0 0 5 15,1 0 3-15,0 0 12 0,0-5-7 16,0-7-14-16,0-5 0 16,7 0 2-16,4-2-1 0,2 1-4 15,3 3 3-15,1 1 5 16,1 2-1-16,-2 0 6 62,0 8 4-62,-2 2 6 0,0 2-4 0,-1 3 1 0,-2 7 0 0,1 2 0 0,-1 6 1 0,-1 0-3 0,2 2-3 32,-3-1-7-32,0 0-6 0,3-1 0 0,-1-5 7 0,3 2-10 0,-1-3-14 15,4-3-12-15,-1-4-42 0,0 0-22 0,1 1-61 0,-2-1-35 0,0 0-74 16,0-5-167-16</inkml:trace>
  <inkml:trace contextRef="#ctx0" brushRef="#br0" timeOffset="2046.9573">5646 1866 510 0,'0'0'0'0,"0"0"53"15,0 0 2-15,0 0 12 0,0 0-18 16,0 0-5-16,0 0-1 0,0 0 2 15,0 0-12-15,121 5-11 0,-102 3 4 16,-3 0 0-16,-2-1-11 0,-2 2 0 16,-3 1-3-16,-5 1-4 15,0 3-2-15,-4-1 5 0,0 5 2 16,-5-4-5-16,-3 2-3 0,0 1 0 16,-2-2-3-16,-2 3-1 0,2 0 2 15,-3-3-4-15,-3 5 2 16,1-1 0-1,1 4-1-15,1 3 0 0,0 0 0 0,3-1 0 16,0 0 0-16,2 0 0 0,5-4 0 16,3-2 1-16,0-3-3 0,2 1 0 0,7-9 3 31,-1 2-2-31,-1-3 1 0,5-3 0 47,-1-1 2-32,4-3-1-15,2-2 4 0,2-5 4 0,-1 1 15 32,5-4 7-32,0-3 0 0,4-6-12 0,1-4-7 15,3-2-3-15,4-4-5 0,-1-2 1 0,-1-5-2 0,-1 1 0 0,-4-6 6 0,-1 1-3 0,-4 0-3 0,-5 0 2 0,-4 7-2 16,-6 2 0-16,-2 5 2 0,-4 6-3 0,-2 3-1 0,0 9 2 0,0 3-2 78,0 4-1-78,0 1 0 0,-2 8 2 0,-4 11-4 0,1 12 4 0,-1 9 1 0,1 7-3 0,1 3 0 31,4-1 3-31,0-2-4 0,3-5 2 0,3-3 1 0,5-5-3 0,1-5 2 16,6-3-1 0,-3-5-35-16,6 1-27 0,2-6-54 0,4-3-92 0,3-1 50 15,2-4 9-15,4-3-47 0,-2-1-52 0</inkml:trace>
  <inkml:trace contextRef="#ctx0" brushRef="#br0" timeOffset="2698.5313">6638 2463 517 0,'0'0'0'0,"0"0"93"15,0 0-22-15,0 0 4 0,0 0-12 16,0 0-3-16,0 0 27 0,0 0-5 16,95 11-16-16,-83-30-16 15,2-4-12-15,0-6-5 0,2-8-8 16,5-5-6-16,-1-8-9 0,3-5-2 15,-4-6-3-15,-2-3-5 0,3 0 0 16,-3 7 2-16,1 12 0 0,-3 13 1 16,-2 7 11-16,-3 6 2 15,-5 5-2-15,1 5-3 0,-2 6-11 16,-1 1 0-16,0 2-5 16,2 3-1-16,-1 9 2 0,0 10 6 15,-1 9 1-15,0 10-4 0,-1 8 2 0,0 2 1 16,-1 5-1-1,1-3 1 1,-2-1 1 31,0-6-6-47,0-3 6 16,0-6-3-1,2-5-1-15,5-3 2 0,0-8 2 0,1-3-1 0,-1-5 2 16,3-4-2-16,-1-2-1 0,1-6 6 0,2-1-1 0,0-6 12 15,2-9 17-15,6-10-12 0,3-6-9 0,3-10 3 0,6-8-5 16,2-7-9-16,2-6 0 0,3-2-2 0,1 2-2 0,-1 8 2 16,-6 15-1-16,-6 13-3 0,-10 12-1 62,-6 7-26-62,-7 7-37 0,-2 0-25 0,-1 1-49 0,0 8-58 0,-1 3-13 0,0 2-166 0</inkml:trace>
  <inkml:trace contextRef="#ctx0" brushRef="#br0" timeOffset="3001.8022">8029 1838 808 0,'0'0'0'0,"0"0"-5"0,0 0 8 16,0 0 54-16,0 0-14 15,0 0 19-15,0 0-9 0,0 0-7 16,11 250-3-16,-10-211-4 0,-1 0-8 16,0-5-13-16,-2-1-13 0,1-2-2 15,1-3-3-15,0-1 0 0,3-5 1 16,2-2-1-16,-2-2-27 0,-1-1-4 15,2-4-22-15,0 2-14 16,1-3-27-16,2 1-43 0,-1-4-59 16,2 0-56-16,-1-5-94 0</inkml:trace>
  <inkml:trace contextRef="#ctx0" brushRef="#br0" timeOffset="3370.2833">8790 1955 606 0,'0'0'0'0,"0"0"43"0,0 0-14 16,0 0 14-16,0 0 18 0,0 0-13 15,0 0-11 1,0 0 5-16,0 0 8 0,122 245-3 0,-102-206 3 0,2 0-6 16,-5-3-17-16,1-2-5 15,-3-3-10-15,0-2-9 0,-2-2 0 16,-2-2 3-16,0-3-4 0,-2-3-4 15,0-7-36-15,0-4-30 0,1-5-52 16,-2-3 49-16,-1-3-2 0,-2-9-125 16,-5-2-78-16</inkml:trace>
  <inkml:trace contextRef="#ctx0" brushRef="#br0" timeOffset="3635.8792">9153 2009 832 0,'0'0'0'0,"0"0"6"0,0 0 17 16,0 0 14-16,0 0 11 31,0 0 0-31,0 0-4 0,0 0 5 0,-230 247-21 0,180-196-8 0,-2 2-12 16,4-4-4-16,2-1 0 0,6-2-8 15,4-3-59-15,6-4-3 0,5-4-41 16,4-5-15 31,6-5-112-47,4-6-246 0</inkml:trace>
  <inkml:trace contextRef="#ctx0" brushRef="#br0" timeOffset="4757.9318">12126 2332 550 0,'0'0'0'16,"0"0"50"-16,0 0-20 0,0 0-11 15,0 0 10-15,0 0-8 0,0 0 4 16,0 0 3-16,0 0 11 0,4 94-1 16,-1-69-2-16,-1 1 0 0,3 1-6 15,0 2-10-15,0-2-8 16,1-2-6-16,0-5 0 0,0-4-3 16,0 0-3-16,-3-8 0 0,-1-3 6 15,0-1-5-15,1-4 4 0,0 0 0 16,1 0 2-16,3-6 3 15,-1-5-5-15,0-5-5 0,2-4 0 16,-1-4 4-16,3-1-5 0,1 2 2 16,0 4 0-16,-2 8-1 0,-1 6-2 47,-3 3 2-47,-4 2-10 15,1 10 12-15,2 4 6 0,-2 4-4 0,2 5 1 0,-3 0-4 0,3-1-2 0,3-4 2 0,-1-4 2 31,3-4-4-31,5-8 2 0,3-2 5 0,2-1-2 0,1-10 2 0,2-4-3 0,-2-6-2 16,2-3 3 0,-1-1 0-16,2-1 6 0,0-2 1 0,-5 0-6 15,0-1-5-15,-3 3 0 16,-1 4 2 31,-4 8-2-47,-3 4 0 0,-3 6 0 0,-2 3-2 0,-1 1 0 0,2 0 1 0,-3 0-5 0,1 0 6 0,1 1 0 0,2 2 0 0,0 1 0 15,2 1 0 1,3 0-1-16,4 0 2 0,1 0 0 0,6 0-1 0,2-3 0 31,3-2 3-31,2 0-3 0,3 0 0 0,4-2 8 0,0-4-5 16,3-3 6-16,-1-3-1 16,-1 0 5-16,2-4 2 0,-3 2-8 0,-3-1 1 62,-4-1-1-62,-4 4-3 0,-7 0-1 0,-3 1 4 0,-5 1-3 31,-7 1 0-31,-1 1 9 0,-4-3-5 0,-6 3-6 0,-3 0 0 0,-2 5-4 0,-3 3-2 0,0 0 4 16,-3 9 0-16,0 3 0 0,0 6-3 0,-1 6 2 0,1 3-3 0,4 8 4 0,5 1 0 16,9-1 0-16,3-1-4 0,9-3 4 46,7-3-13-46,7-2-4 0,5-4 8 0,5 0 5 47,8-3-3-47,6-1-24 0,3-1-36 0,8-4-51 0,0 1-29 0,5-4-127 0,0 0-122 16</inkml:trace>
  <inkml:trace contextRef="#ctx0" brushRef="#br0" timeOffset="5449.9149">15190 2326 438 0,'0'0'0'0,"0"0"126"0,0 0-45 16,0 0-26-16,0 0-25 0,0 0-7 15,0 0 8-15,0 0-3 0,7-43-7 16,-14 43 1-16,-3 1 1 0,-1 6-7 16,-1 3-7-16,0 5 1 15,-5 2-2-15,3 5 0 0,-1 4-3 16,-2 5 0-16,3 1-3 0,3 0-4 15,7-1 4-15,0 0-2 0,4 0 0 16,8-6 0-16,3-4 3 16,8-7-3-16,4-3 0 0,1-6 4 31,8-4-1-31,4-1 3 0,2-1-4 0,5-9-1 0,2-4 3 16,-1 1 9-16,0-3 12 15,-7 0 1-15,-2 1-3 0,-4 2-11 0,-9 3-3 0,-8 0-7 16,-11 7-1-1,-3 1 5-15,0 0 22 0,-6 2 1 0,-4 0-22 16,-3 0-7 15,-6 7 0-31,-1 4-6 0,0 4-6 0,1 1 0 0,-1 2 9 32,6-2 2-17,2 0-1-15,4-3 2 0,8-1 0 0,0-5-5 0,3-5 4 0,6 0-2 0,7-2-1 0,0-4 8 0,5-2-3 0,2 1-2 16,-1 1 2-16,1 4 1 0,-2 1 16 15,-2 10 12-15,0 6 2 0,-5 2 0 79,-2 3-10-79,-1-2-4 0,-1-1-15 0,1-3 4 0,0-5-5 0,5-7-4 0,2-2-9 0,3-2-20 31,4-4-56-31,2-7-40 0,-1-1-57 0,1-6-83 15,-1 0-85-15</inkml:trace>
  <inkml:trace contextRef="#ctx0" brushRef="#br0" timeOffset="5734.1459">16206 2427 800 0,'0'0'0'0,"0"0"-6"0,0 0 64 15,0 0 0-15,0 0-27 0,0 0-13 16,0 0-3-16,0 0-5 0,0 0-7 15,-6 252 2-15,1-237 3 0,0-5 9 16,4-3-5-16,0-5-9 0,1-2 0 16,1-8 6-16,8-6-18 15,5-6-9-15,6-2 13 0,5 0 2 16,2 2 0-16,-1 1 5 0,-2 5 25 16,-3 9 34-16,-4 5 1 31,-3 5-19-31,-6 12-24 0,-1 4-12 0,-5 1-1 0,-2 2-4 0,0 0 1 15,0-5-6-15,0 0-99 0,2-4 1 16,7-1-57-16,0-4-107 0,4-3-144 16</inkml:trace>
  <inkml:trace contextRef="#ctx0" brushRef="#br0" timeOffset="6405.6549">19344 1757 531 0,'0'0'0'16,"0"0"-70"-16,0 0 74 0,0 0 138 15,0 0-95-15,0 0-11 0,0 0 17 16,0 0-7-16,0 0-2 0,-70 295-5 16,56-237-14-16,0 1-10 15,-7-4-7-15,1 0-1 0,-2-4-1 16,1-2-5-16,5-3 2 31,2-4-4-31,5-3 2 0,8-6 1 0,1-3-1 0,7-5-2 0,10-5 2 0,5-6 0 63,2-2 5-63,6-7 31 0,1-2 1 0,6-3 4 0,0-9-3 15,3-6-7-15,-1-5-9 0,-2-5-6 16,-2-2-5-16,-2-2-3 0,-11-2-2 0,-2 0-5 0,-15-1-1 31,-5 2 5-31,-10 1-4 0,-10 4-4 16,-4 7-2-16,-6 8-3 0,-4 9-8 0,0 1 2 47,-3 11-4-47,1 6-26 0,7-4-35 15,5 4-38-15,7-2-47 0,7-3-66 0,4-1-141 0</inkml:trace>
  <inkml:trace contextRef="#ctx0" brushRef="#br0" timeOffset="6846.5208">19825 2294 792 0,'0'0'0'0,"0"0"-1"0,0 0 32 0,0 0 20 0,0 0-31 16,0 0-9-16,0 0 15 0,0 0 1 15,0 0 2-15,32 216 5 0,-38-195-6 16,2-3-12-16,0-3-6 16,-2-3-6-16,4-3-3 0,0-3 0 15,-1-5 0-15,3-1-2 0,0-1-5 16,0-13-10-16,6-6-5 0,5 1 5 15,8-4 12-15,7 3 0 0,1 2 3 16,8 1 2-16,2 2 22 63,-1 5 12-63,0 4-5 0,-2 5-17 0,-3 1-12 0,-6 8 3 0,-3 4-4 0,-5 0 0 0,2 4 0 15,-4-2 2-15,-1 2-4 0,-1-1 4 0,-3-4 0 0,5-4-2 0,4-2 0 16,3-5 5-16,-1 0-6 0,4-6 2 15,-3-5 0-15,-2-1-2 0,1-1 2 16,-2-1-1-16,-5 3 0 16,-2 3 0-16,-5 3 43 0,-5 4-3 0,-2 1-25 15,0 6-13-15,0 7 5 47,0 4 6-47,0 4-7 0,-2 0-5 0,2 1 3 0,0-3-2 0,2-2-4 0,2-1 4 0,-1-4-5 0,1-5-30 16,-3-2-12 15,2-4-50-31,0-1-91 0,-3-5-10 0,0-7-162 0</inkml:trace>
  <inkml:trace contextRef="#ctx0" brushRef="#br0" timeOffset="7557.602">20593 2313 367 0,'0'0'0'0,"0"0"34"0,0 0-5 0,0 0-29 0,0 0 0 0,0 0-122 0,0 0 101 0,0 0 17 0,0 0 6 16,132 135 12-16,-120-116 42 0,-5 1 30 16,0 0 25-16,-4 0 2 0,-3 1-33 15,-1 0-22-15,-4-2-24 0,-5-3-17 16,1 0-9-16,0-3-6 0,4-2 1 16,0-7-1-16,5-3-3 15,0-1 2-15,2-4-2 0,7-6-19 16,6-4 19-16,3 0 1 0,6-1 0 15,4-1 0-15,1 1 5 0,3 2 16 16,-1-1 20-16,-3 5 4 0,1 5-26 16,-4 4-15-16,-6 0-5 15,-7 7 1-15,-3 6 0 0,-6 3 0 16,-3 1 0 15,0 3 0-31,0-2-31 0,0-3 23 0,0-4 7 0,3-4-2 0,6-2-15 0,2-5 3 63,4 0-2-63,4-5-2 0,4-3 12 0,1-5 2 0,5-3 2 0,-1-1 5 0,-1-1-3 15,-2-2-2-15,-7 2 6 0,-2 4 1 0,-6 0-2 0,-6 5 1 0,-4 6 10 16,0 0 1-16,-1 3-5 0,-5 4-11 0,-1 2-1 16,-2 2 5 15,0 3-2-31,4-1 0 0,-1 3-1 0,2-5 1 0,1 1 0 0,3-1-2 15,3-1 2-15,3-1-2 0,5 0 3 0,4 0 0 0,1 2 3 47,3 7 20-47,-2 2 1 47,1 5-4-47,-4 4-4 0,-2 5-6 0,-2 1-1 0,-5 4 5 0,-4 0-9 0,-1 1-2 0,-5-2 1 16,-2-3-4-16,-2-1-2 0,-5-1 1 15,-2-4-2-15,-6-1-2 0,-5-5 5 0,-2-2-1 0,-3 0 0 0,1-5 0 63,1 0 5-63,0-8-7 0,5-5 4 0,5-8 0 0,5-12-2 0,5-5-157 0,9-9 90 0,1-3 23 0,14-5 47 0,9-2 3 0,7 1 3 0,6 3 0 31,4 5-8-31,1 5-2 0,2 5-12 0,-4 4-184 16</inkml:trace>
  <inkml:trace contextRef="#ctx0" brushRef="#br0" timeOffset="8775.8431">23191 2352 427 0,'0'0'0'15,"0"0"92"-15,0 0-34 0,0 0 9 16,0 0 8-16,0 0 19 16,0 0-19-16,0 0 1 0,99-53-6 15,-80 50-28-15,-3 3-36 0,-2 0-6 16,-1 6 0-16,-3 0 3 0,-3-1-4 15,-4 2 2-15,-1 0-1 0,-2-1 0 16,-1 5 0-16,-3-3 4 0,-4 3-5 16,-3 2 2-16,0 2 5 15,-1 2-7-15,0 2 2 0,0 0 0 16,2 1-1-16,2-4 0 31,3 1 0-31,2-2-7 0,3-3 5 0,3 0-2 0,3-6-1 0,3-1 6 0,5-4-1 31,-1-1 0-31,4-1 0 0,3-7 4 32,-1-4-4-32,3 3 0 0,0-5 4 0,-3 4-5 0,-2 3 2 0,-7 5-1 15,-5 2-4-15,0 5 5 16,1 7 1-16,-1 5-1 0,2-4 1 0,0 1-1 0,2-5-2 0,5-2 2 47,3-4 0-47,5-3-1 0,6-9 0 0,3-4 3 0,3-5-3 0,1-3 0 0,-2-3 3 15,-4 0-5-15,-5 4 4 16,-6 5 17 0,-7 4-15-16,-1 3 3 0,-5 6 0 0,-4 2-8 0,-1 5 2 0,0 7 4 15,0 5 2-15,0 5 4 0,-6 8-5 16,0 6 5 46,-4 6 11-62,2 2-3 0,-2 0-2 0,2 3-2 16,-6-2-10-16,0 4-4 0,-3 1 5 0,-4 0-3 0,-7 0-3 31,0 1 0-31,-4-3 5 0,-1-1-5 0,-1-1-3 0,-1-7 2 0,0-4-4 0,1-5 10 0,3-8-6 16,4-8-2-16,4-5-5 0,2-9-4 0,8 0-3 0,-1-10-3 0,7-10-12 0,5-7-8 16,2-11 25-16,3-8 13 0,13-5 0 62,6-10 14-62,7-3-5 0,6-9-6 0,10 0 3 0,9-4 4 0,8 1 11 31,12 2 9-15,8 3-1-16,4 7 3 0,2 9 17 0,-2 11 1 0,-3 9-15 0,-8 10-20 16,-10 10-14-16,-10 7-2 0,-12 8 2 15,-12 2-2-15,-8 11-14 0,-11 4 6 0,-11 8-9 0,-4 4 6 0,-16 2 12 0,-7 1 0 63,-10-2-3-63,-9 1 5 0,-8 1 0 0,-5-3-3 0,-2 0-20 0,0-3-29 15,3-4-33-15,3-5-37 0,-1-7-70 0,1-1-117 16,1-3-196 0</inkml:trace>
  <inkml:trace contextRef="#ctx0" brushRef="#br0" timeOffset="10812.3171">2932 3878 356 0,'0'0'0'0,"0"0"37"0,0 0 52 15,0 0-14-15,0 0-7 0,0 0-7 16,0 0 5-16,0 0-11 0,0 0-13 15,3-75-6-15,-3 75-8 0,0 0-9 16,0 8-15-16,0 8 6 0,0 11 5 16,0 11 11-16,4 11-4 15,2 5 2-15,-3 5 1 0,-3 1-8 16,0-1-5-16,0-3 1 0,0-1-6 16,-1-5-4-16,-3-3 0 31,-1-7-1-31,1-6-1 0,1-1 1 15,0-4 0-15,-3-4-2 0,1-3 0 0,0-9 5 0,0-4-5 0,2-3 0 32,0-1 0-32,2-4-28 0,-2-1-17 0,2-3-12 0,-1-7-77 0,-2-7-28 15,0-4-50-15,0-7-163 0</inkml:trace>
  <inkml:trace contextRef="#ctx0" brushRef="#br0" timeOffset="10963.2457">2773 4192 666 0,'0'0'0'0,"0"0"61"15,0 0 5-15,0 0 2 0,0 0-24 16,0 0-11-16,0 0-16 0,0 0-11 16,0 0-3-16,289 81 1 0,-262-95-8 15,-3-5-67-15,-1-5 5 0,-4-2-41 16,-1-4-45-16,-2-4 10 0,-8-1 26 15,-3-4-103-15</inkml:trace>
  <inkml:trace contextRef="#ctx0" brushRef="#br0" timeOffset="11549.1912">3189 3788 488 0,'0'0'0'0,"0"0"127"16,0 0-83-16,0 0 67 0,0 0-33 15,0 0-28-15,0 0 3 0,0 0 6 16,58 238-3-16,-47-185-15 0,-2 2 1 15,2-7-15-15,-3 2-9 0,-1-7-5 16,-4-2 0-16,-1-4 0 16,-2-4-4-16,0-5-3 15,0-2-3-15,-1-7-2 0,-2-8 2 0,3-5-1 16,-1-6-4-16,1 0-20 0,1-9-15 16,6-6-20-16,4-5 3 62,2-5 13-62,2 2-2 0,0 6 23 0,-1 7 14 47,0 7 5-47,-3 5 2 0,1 9 33 0,-1 6-16 0,-1 4-9 0,1 2-2 0,-2-2-5 16,3 0 2-16,3-6-2 0,4-2-1 78,5-10 2-78,5-3-6 0,3-1-21 0,2-7 5 0,-2-5-4 31,-1-1 0-31,-2-2 12 0,-7-1 0 16,-4-4 8-16,-6 5 5 0,-7-1-1 15,-3-2 8-15,-4 8 16 0,-7 2 5 0,-8 8 16 0,-1 3-14 0,-3 7-12 0,0 6 13 0,4 2-16 78,5 3-14-78,8 0-6 0,4 0 5 0,11-1-5 0,5-1-16 0,5-4-2 0,5-5-8 0,4-1-1 0,3-6 20 0,4 1 2 47,2-1-25-47,0-2-46 0,3 1-35 0,-2 1-97 0,1-1-109 0</inkml:trace>
  <inkml:trace contextRef="#ctx0" brushRef="#br0" timeOffset="14112.2719">6446 3871 400 0,'0'0'0'15,"0"0"85"-15,0 0 0 0,0 0 21 16,0 0-19-16,0 0-35 0,0 0-6 16,0 0-8-16,0 0-21 0,-29-11-13 15,28 36 7-15,1 13 5 0,0 9 0 16,0 8-4-16,0 7 2 15,0 2 4-15,0 1 5 0,-3 1-4 16,1-7-5-16,-1-6-2 0,3-6-3 16,0-10-6-16,0-6-3 0,3-8 0 78,2-4 5-78,-1-6-5 31,1-5 0-15,-3-4-25-16,-1-4-43 0,3 0-26 0,-3-9-18 0,-1-5-112 0,-6-9-100 0</inkml:trace>
  <inkml:trace contextRef="#ctx0" brushRef="#br0" timeOffset="14365.3376">5974 3840 758 0,'0'0'0'0,"0"0"70"0,0 0 22 16,0 0-15-16,0 0-11 0,0 0-20 16,0 0-2-16,0 0-1 0,0 0-20 15,396-71-14-15,-332 66-8 0,-2 3 3 16,0-1-5-16,-2 1-46 16,-4 1-20 30,-9 1-39-46,-2 1-46 0,-11 4 12 0,-6 0-42 0,-11-1-81 0,-5 2-12 0</inkml:trace>
  <inkml:trace contextRef="#ctx0" brushRef="#br0" timeOffset="14669.4402">6868 3809 491 0,'0'0'0'0,"0"0"105"16,0 0-12-16,0 0-25 0,0 0-18 16,0 0 2-16,0 0-14 0,0 0-8 15,0 0-2-15,-63 351-4 0,58-312-11 16,4-4-6-16,1-10-2 15,1-6-2-15,4-5-3 0,5-5 0 0,-1-6 7 16,5-3-3-16,1-1 5 16,-2-10 1-16,5-1-2 0,-1-8-3 15,2-5 1-15,1-5 6 0,2-6-1 16,1-4-3-16,0 0 3 31,-1 5 7-31,-3 6 6 0,-3 7 5 0,-5 11 8 0,-6 3 7 0,-2 8 0 16,0 1-29-16,0 12-12 0,1 10 7 47,-1 8 3-47,2 5-8 0,-1 2-5 0,4 2 0 31,5-4 5-31,6-3-6 0,4-4-56 16,5-8-3-16,2-3-65 0,0-5-22 0,-1-6-37 0,-4-1-190 0</inkml:trace>
  <inkml:trace contextRef="#ctx0" brushRef="#br0" timeOffset="15492.9105">7554 4492 444 0,'0'0'0'15,"0"0"133"-15,0 0-26 0,0 0-25 16,0 0-15-16,0 0-16 0,0 0 1 16,0 0 6-16,0 0-14 0,67-132-3 15,-56 106-5-15,1-5-1 0,0-1-7 16,-1-1-5-16,-2 0-1 15,2-5-3-15,-4-3-5 0,1-1-4 16,-2 0-7-16,2 1-2 0,-1 4 3 16,0 7-3-16,-2 5 4 31,1 8 5-31,-6 6-2 0,2 5 0 0,-1 2 3 0,-1 3-6 0,2 1-6 0,-1 8-3 16,-1 12 3-1,1 14-3 1,0 15 5-16,3 11 0 0,-3 6-1 0,1 3 0 0,2-3 4 0,0-1-6 31,2-9 4-31,3-8-1 0,-1-6-1 16,0-11 0-16,2-9 2 0,5-9-3 15,-3-9 2-15,5-5 8 0,5-15-2 0,3-12 2 47,7-9-1-47,8-12 5 0,2-4 2 0,2-8 0 0,-1-8-10 16,2 2 0-16,1 2-3 0,5 8-4 0,-5 10 3 0,-3 12-3 0,-7 10-38 0,-9 6-33 15,-3 9-79-15,-6 2-124 0,-3 2-67 16</inkml:trace>
  <inkml:trace contextRef="#ctx0" brushRef="#br0" timeOffset="15957.9473">9264 3634 587 0,'0'0'0'0,"0"0"47"0,0 0-12 15,0 0 39-15,0 0-25 0,0 0 15 16,0 0 14-16,0 0-14 0,-178 359-1 15,124-284-13-15,-2 1-11 0,-2 1-5 16,-8-2-13-16,2 2-12 16,-2-5-8-16,2 0 3 15,1-4-3-15,5-2-2 0,8-7 0 16,6-5 1-16,10-7 0 0,11-10-54 0,11-6-12 16,8-8-46 30,4-5 5-46,2-4-30 0,4-8-108 0,1-3-77 0</inkml:trace>
  <inkml:trace contextRef="#ctx0" brushRef="#br0" timeOffset="16297.4283">9653 3913 837 0,'0'0'0'0,"0"0"8"16,0 0-8-16,0 0 45 0,0 0-16 16,0 0 10-16,0 0 4 0,0 0-9 15,0 0 13-15,-10 388-8 0,4-336-7 16,-1-5-10-16,-1-1-11 15,5-7-7-15,-1-2-3 0,4-5 2 32,0-5-1-32,0-7-1 0,0-4 1 0,0 1-2 0,0-9 0 0,2 2-7 15,-2-5-13-15,0-5-21 16,0 0-16-16,0-2-8 0,0-5-27 16,-4-7-29-1,-1-7-117-15,-5-6-271 0</inkml:trace>
  <inkml:trace contextRef="#ctx0" brushRef="#br0" timeOffset="16525.7521">9306 4049 844 0,'0'0'0'0,"0"0"44"0,0 0-8 16,0 0 80-16,0 0-48 0,0 0-29 15,0 0 9-15,0 0-11 0,0 0-22 16,481-32-12-16,-418 32-4 15,-1 3-54-15,-4 5-52 0,-1 0 19 63,-6 2-16-63,0-1-17 0,-5 3-28 0,-3 3-19 0,-8-2-24 0,-4 2 21 0</inkml:trace>
  <inkml:trace contextRef="#ctx0" brushRef="#br0" timeOffset="16975.8397">10378 4251 604 0,'0'0'0'0,"0"0"127"16,0 0-32-16,0 0-56 0,0 0-23 16,0 0-9-16,0 0-1 0,0 0-3 15,-59 29 0-15,45-13 11 0,1 5 6 16,2 2-1-16,-1 2-1 15,1-1-13-15,4 3-3 0,0-1 4 16,-1-3 2-16,5 0 0 0,2-2 5 16,1-2 3-16,2-5-6 0,8-3-3 15,-2-4-5-15,1-3-1 0,0-4 7 16,5 0 2-16,-3-7 5 16,4-2 0-16,-2-5-6 0,1-3-4 15,2 1 1-15,-2-3-3 0,-2-2 3 16,-1 5 13-1,2 1-3-15,-5 6 2 0,-3 5 1 0,-1 4 0 16,-4 0-3-16,2 7 11 0,0 5-10 0,5 5-15 16,0 2 3-16,2-1-2 15,4-1-5 1,0-2 4-16,5-5 3 0,-2 0-6 0,4-4-6 47,0 0-14-32,0 0-30-15,-4-2-25 0,-2-3-39 0,3-1-47 0,-6 0-7 0,-1 0-75 16,-2-2-87-16</inkml:trace>
  <inkml:trace contextRef="#ctx0" brushRef="#br0" timeOffset="17403.3986">10832 4288 912 0,'0'0'0'0,"0"0"7"0,0 0 26 0,0 0 3 0,0 0 7 0,0 0-3 0,0 0-11 0,0 0 7 0,0 0-10 0,-13 325-11 0,0-275-8 16,-3-2 5-16,3-2 5 0,-2-6-5 16,-2-2-6-16,2-1-3 15,-4-7-2-15,2-1 2 32,-3-4-2-32,3-6 0 0,-1-3 1 0,7-9-4 0,2-2-26 62,5-5-4-62,3-14-24 0,1-7-5 0,2-13 47 0,8-12 12 31,5-7-1-31,6-9 4 0,7-2 0 0,4-6 4 16,11 3 11-16,2-1 12 0,9 4 15 0,3 2-2 0,0 2-2 0,3 13 2 0,-5 12 1 0,-8 14-8 16,-7 11-25-16,-12 10-6 0,-8 8-3 0,-11 8 0 0,-7 11-2 0,-8 3 1 0,-12 10-6 15,-10-1 10-15,-7-1-4 0,3-5 1 63,-4-1 0-63,4-5 0 15,2 0-49 1,0-5-33 0,6-6-51-16,1-3-46 0,4-5-7 0,5-8-202 0</inkml:trace>
  <inkml:trace contextRef="#ctx0" brushRef="#br0" timeOffset="17789.0567">13611 4209 544 0,'0'0'0'0,"0"0"63"0,0 0 10 0,0 0-21 15,0 0 19-15,0 0-25 0,0 0 1 16,0 0 11-16,-3 227-10 0,4-207-12 15,2-6-7-15,-1-3-5 16,3 0-6-16,-4-6-6 0,0-2-2 16,0 0-6-16,-1-3-3 0,0 0 7 15,0-3-12-15,0-7-53 0,0-2-19 16,1-9-29-16,-1-7-33 16,-1-3-66-16,-2-7-58 15</inkml:trace>
  <inkml:trace contextRef="#ctx0" brushRef="#br0" timeOffset="17895.6548">13624 4089 562 0,'0'0'0'16,"0"0"13"-16,0 0-11 0,0 0-4 15,0 0-135-15,0 0 3 0,0 0-36 16</inkml:trace>
  <inkml:trace contextRef="#ctx0" brushRef="#br0" timeOffset="18178.1666">13817 4245 185 0,'0'0'0'0,"0"0"297"0,0 0-130 0,0 0-36 0,0 0-37 0,0 0-10 0,0 0-18 15,0 0-15-15,0 0-22 0,66 216-18 16,-68-206-9-16,2-3-2 0,0-7 0 16,2 0 2-16,4-8 1 0,2-9 1 15,8-1-3-15,0-7-2 47,7 3 2-47,2 1 15 0,0 7 25 31,-3 7 27-31,-4 4-13 16,-5 3-18-16,-2 10-24 0,-2 7-8 0,-1 1-3 0,1 3 3 0,-3-1-2 0,2-2-2 0,3-1-2 0,6-3-40 0,3-7-28 0,5 0-20 16,3-4-28-16,3-3-66 0,-2 0 3 15,2 0-82-15,0-3-100 0</inkml:trace>
  <inkml:trace contextRef="#ctx0" brushRef="#br0" timeOffset="18492.4249">15301 3748 633 0,'0'0'0'0,"0"0"0"15,0 0 116-15,0 0-50 0,0 0-2 16,0 0-10-16,0 0 1 0,0 0 6 15,0 0-17-15,-14 400-18 0,14-352-14 16,0-2-5-16,3-2-4 0,1-7-1 16,-3-3 1-16,2-6-2 47,1-3-2-47,0-5 2 0,2-3-2 46,-3-5-40-46,0-1-2 0,-2-5-13 0,-1-3-36 16,0-3-5-16,-2 0-15 0,-8-6-98 0,-3-7-76 16</inkml:trace>
  <inkml:trace contextRef="#ctx0" brushRef="#br0" timeOffset="18794.6094">15145 4213 432 0,'0'0'0'0,"0"0"228"0,0 0-113 0,0 0-27 16,0 0-31-16,0 0-34 0,0 0-18 0,0 0 1 15,0 0-4-15,354 21-1 16,-308-16 10-16,1-2 4 0,-4-3 3 15,-7-1-1-15,-2-5-3 0,-6-3 10 16,-6 3 9-16,-7 1 3 16,-5 3 3-16,-8-2-11 0,3 4-1 31,-9 0 3-31,-6-2-17 0,-4 2-12 0,-9 0-2 0,1 6-1 31,1 2 1-31,-3 6-10 0,2 2 12 0,7 4-2 0,-3-2-1 0,10 3 3 0,0-2-2 31,5-2-4-31,3 6 7 0,6-3-3 0,6 2-2 0,7-3 6 47,6 2-2-47,-1-8-2 0,3-1 2 0,-1-4 2 0,-4-8-3 0,1 6-82 0,-2-4-9 0,-4-2-46 0,-1 0 20 32,1 0-35-32,-6 0-115 0,-4-8-54 15</inkml:trace>
  <inkml:trace contextRef="#ctx0" brushRef="#br0" timeOffset="19168.6965">15796 4242 848 0,'0'0'0'0,"0"0"15"0,0 0-13 0,0 0-4 0,0 0-2 0,0 0-14 16,0 0-24-16,0 0-5 0,0 0 4 15,-69 90 40-15,84-90 6 0,2 0-2 16,5 0 15-16,3 0 4 15,3 0-7-15,0 3 6 0,2 4 17 16,-3 1 0-16,0 1 10 0,-4 5-1 16,-8-2-19-16,-4 4-13 0,-1 0 16 15,-7-1 33-15,-2 1 12 0,-1-4-21 16,-1 1-21-16,-4-2-12 16,-3-4-5-16,5-3-12 0,2-4-3 31,1-1 0-31,1-9 0 0,7-3-20 0,6-6 21 0,4-1-2 0,8-5-5 15,5 3 8-15,9 0-3 0,0-1-3 16,3 4 6-16,0 5-4 0,-3 2-96 78,-2 3-105-78,-4 5-45 0,-3 0-135 0</inkml:trace>
  <inkml:trace contextRef="#ctx0" brushRef="#br0" timeOffset="20339.9423">17339 4448 787 0,'0'0'0'15,"0"0"8"-15,0 0-3 0,0 0 9 16,0 0 35-16,0 0 15 0,0 0 5 16,0 0 7-16,254-172-17 0,-202 128-9 15,0 1-5-15,-6 0-2 16,-1 4-13-16,-7 3-16 0,-9 6-9 15,-7 5-3-15,-7 4-2 0,-5 10 0 16,-5 5 2-16,-4 6-4 16,-1 4-6-16,-13 9 9 0,-5 11-2 0,-9 9-32 15,-9 8 16-15,-4 12-6 63,-3 8 8-63,-5 5-3 15,0 3 7-15,-1 0 13 0,3-1-2 0,0 1 0 0,4-2 0 0,0-2 0 0,4-3-1 32,2 0 2-32,1-5-1 0,6-5-2 0,0-5 4 0,5-4-1 31,8-8-1-31,1-3 0 0,6-7 3 31,7-4-4-31,2-6 0 0,0-1 1 0,5-6 0 0,1-5-2 0,2-3 0 0,4-8-14 0,5-14 20 0,6-9-2 47,2-8-3-47,5-8 2 0,0-9 22 0,1-6 2 0,-1-7 1 0,0-2-3 0,-3 6-9 31,-3 7-9-31,-2 15-6 0,-5 13-2 16,-7 11-2-16,-3 9 3 16,-4 4-1-16,-2 6 4 0,-1 5-2 0,1 5-11 0,-1 6 13 0,2-2-1 0,4-1 0 15,3-5-9-15,6-4-2 0,8-4 8 16,8-11 6-16,6-11-2 0,10-5-1 0,3-8 0 0,6-1 2 0,3-4-4 0,-1-3 4 47,-1 3 5-47,-5 5 8 0,-6 1-4 0,-3 12-10 15,-13 6-1-15,-8 5 0 0,-9 7 1 32,-8 4-5-32,-5 9 3 0,-3 8 0 0,-8 7-1 0,-6 3 4 0,0 0 0 0,-3 1-2 0,2-7-6 0,7-4 3 15,5-10-4 1,6-4 5-16,10-3-6 0,5-6-4 0,6-9 1 0,5-4 0 0,3 0 0 0,-1-1 8 62,2 6 3-62,-7-1 0 0,-2 9 0 16,-7 5 15-16,-2 1-17 0,-1 7 4 0,1 3-1 0,2 1-1 0,3-1-4 16,1-4-12-16,5-2-35 0,4-4 3 0,2-4 11 0,3-6 16 0,0-2 21 0,-1-3 0 15,-3 0-9 1,0 0 11-16,-6-1-1 0,-4 4 6 0,-3 2 7 0,-8 7-12 0,-7 2-1 15,0 1 1-15,-11 2-4 0,-5 5-3 16,-6 5-22 47,-2 1-19-63,1 3-11 31,1 2 26-31,3 1 21 0,5-3 5 0,6 1 3 0,8-5-6 0,2-1-6 31,13-3 8-31,5-4 10 0,9-4 21 78,7 0-4-78,8-5 6 0,9-6 15 0,6-1-15 0,2-2-20 16,2-4-4-16,1 0 6 0,-6-2 12 0,-6 2-12 15,-11-1-6-15,-9 1-1 0,-12 4-3 0,-16 4 2 0,-5 4 4 0,-18 6 13 0,-10 2-3 0,-7 6 3 0,-2 7-6 16,1 2-7-16,4 3-6 0,10 1-4 0,9 1-16 0,8-6-17 0,6-2-43 0,14 0-24 0,5-1-57 0,8-2-137 0,9-3 76 0,8-2 44 0</inkml:trace>
  <inkml:trace contextRef="#ctx0" brushRef="#br0" timeOffset="20783.0782">21138 4211 546 0,'0'0'0'15,"0"0"70"-15,0 0-34 0,0 0-29 16,0 0 3-16,0 0 25 0,0 0 13 16,0 0 0-16,0 0 6 15,-92 35 9-15,77-17-9 0,-2 4-20 16,6 2-8-16,2 0-1 0,7-4-8 16,2-3-9-16,6-4-2 0,6-6-2 15,4-6-1-15,3-1 3 0,5-6-4 16,0-4 0-16,6-1 6 15,-1 5 1-15,3 6 5 16,-7 0 1-16,-3 8-4 0,-2 3-6 0,-3-1 3 31,-1 0-7-31,2 2-2 0,0-5-137 0,4-1-11 16,-1-6-27-16,-1-2-64 0,4-6-75 0</inkml:trace>
  <inkml:trace contextRef="#ctx0" brushRef="#br0" timeOffset="21056.859">21780 4110 798 0,'0'0'0'0,"0"0"13"16,0 0-12-16,0 0 14 0,0 0 10 16,0 0 21-1,0 0-15-15,0 0-12 0,-102 72-5 0,109-52-2 0,9 2-3 16,2 2-1-16,2-1 5 0,3 1-7 15,-3-1-2-15,-3-1 23 16,-9-2-3-16,-3-2 5 0,-5-4 16 16,-7 1-10-16,-8-2-2 0,-7-1-2 15,-4-3-19-15,-3 2-11 0,-2-4 4 16,-1-5-5-16,7 0 0 16,-2-2-144-16,5 0-38 0,-2-4-63 31,1-7-65-31</inkml:trace>
  <inkml:trace contextRef="#ctx0" brushRef="#br0" timeOffset="21740.154">24270 4510 517 0,'0'0'0'16,"0"0"212"-16,0 0-124 15,0 0-28-15,0 0 1 0,0 0 0 16,0 0-3-16,0 0 0 0,0 0-4 16,52-68-13-16,-43 47-7 0,2-6-10 15,2-6-5-15,-1-2-2 0,2-7-5 16,-1-3-8-16,-1-5-6 0,2-2 4 16,-7-1-4-16,-2 1-13 15,-5 4 6-15,0 5 3 0,-1 9 1 31,-2 8 8-31,3 8-4 0,1 4-1 0,7 3 4 0,9 3-4 0,4 1-3 16,11 1 8 0,10 2 5-16,14 0 0 0,12 2 10 0,7 2-5 15,-1 0-12-15,-5 3 5 0,-11 7-7 16,-13 5-38-16,-14 3-7 47,-10 0-3-47,-9 0-6 31,-10 2 12-15,-2-1-5-16,-9-1-60 0,-10 2-47 0,-12-2-126 0</inkml:trace>
  <inkml:trace contextRef="#ctx0" brushRef="#br0" timeOffset="22150.962">24655 4198 850 0,'0'0'0'0,"0"0"138"0,0 0-66 0,0 0-48 0,0 0-20 0,0 0-4 0,0 0 0 0,0 0 5 0,383-31-5 16,-370 31 0-16,-6 2 0 0,-6 0-2 16,-1 7 4-16,-6 1 47 15,-7 4-18-15,0 3-9 0,-5 3-12 16,-4 0 1-16,2 3 2 0,-2 0-6 16,3-1-2-16,3-2 6 0,3-2-1 15,5-4-5-15,8-4 1 47,5-3-4-47,9-7 0 16,10 0 18-16,2-14-12 0,7-4 1 0,4-2 0 0,-1-5-5 0,-4-1-3 15,-6 0 12-15,-7-1 4 0,-5 6-3 16,-10 2-4-16,-4 2-6 0,-2 3 1 0,-8 6 6 0,-2 5-8 0,-1 3-6 31,0 1 4-31,0 8-2 0,0 3-20 0,5 2 19 16,2 3-7-16,6-2-11 47,0 1-4-47,8-1-9 0,5-7-19 0,2 1-7 0,4-6-17 15,-2-3-11-15,3-6 30 16,3-6 2-16,-3-3-41 0,4-2-76 0,0-3-96 0</inkml:trace>
  <inkml:trace contextRef="#ctx0" brushRef="#br0" timeOffset="23285.8689">25678 3713 740 0,'0'0'0'0,"0"0"84"0,0 0-82 0,0 0 4 0,0 0-2 0,0 0 24 0,0 0 6 0,0 0-6 16,0 0-12-16,25 81-2 0,-45-34 18 15,2 4 21-15,0 3-13 0,-2 3-18 16,4-1-7-16,0 1-5 16,2-3 4-16,5-3-8 0,4-8-4 15,5-4 3-15,7-8-5 0,9-11 0 16,5-5-21-16,4-15 3 31,7-2 9-31,6-15 10 0,6-7 0 0,7-10-2 0,0-8 2 0,8-4 10 63,-1-10 4-63,4-2 17 15,-1-6 8-15,-4-3-9 0,-5 4-17 0,-8 5-10 0,-9 11-6 0,-10 13-3 16,-7 9-3-16,-8 13 6 0,-6 5 1 0,-4 7 0 0,-4 7-12 0,-7 10 17 15,-9 8-4-15,-4 9 0 0,-7 10 0 0,-1 7 1 0,2 6-2 32,-1 1-14-32,1 0 5 0,6 1-7 0,3-5 7 0,3-6-6 0,6-3-6 0,6-8 12 62,6-5-1-62,8-8 2 47,9-8 8-47,8-9-2 0,5-7-6 0,5 0 9 0,8-11 0 0,0-5-3 0,1-8 5 0,-6 2 15 0,-6 3-8 0,-11 5-1 16,-11 7-6-16,-8 5-1 0,-3 2 39 0,-7 8 3 0,-5 5-24 0,-1 6-14 15,1 5-5-15,2 2 0 0,4 1-22 0,4-4-6 0,3 0 10 0,2-6 18 78,10-4 0-78,6-4-6 0,6-4 7 0,4-5-1 0,5 0 0 0,4-5 32 16,1-3-20-16,-3-1-9 0,-6-1 2 0,-3 0-6 0,-9-2 0 31,-4-1 0-15,-4 0-10-16,-5-1 1 0,-2-3 4 0,-2-2-12 0,-7-2-6 0,-5-2 8 0,-5 1 3 0,2 6 7 0,0 4 2 0,5 8-17 31,3 2-4-31,6 2 20 0,1 0-3 0,8 0 5 0,5 2 4 0,7 1 1 0,5-2-4 0,9-1 4 0,6 0-1 0,7 0 5 16,-1 2 6-16,0 2-5 0,-9 2-6 15,-8 1 2 17,-8 5-3-32,-8-1 0 0,-5 4 9 15,-5 3-6-15,-3-1 0 0,-2 1 2 0,-5-3-4 0,-1 1-1 0,0-4 0 16,0 0 4-16,0-1-4 0,-1-3-6 16,5-1 3-1,1-4 2-15,1-2 2 0,2-1-1 0,4 0 0 0,11-2 0 0,5-3 4 16,5 1-4 46,-2-2 10-62,1 2-9 0,-3 3-1 0,-6 1 0 0,-4 2 4 47,-3 5-4-47,-6 8 6 0,0-2-5 0,-2 2-1 0,0 1 0 0,-2-2 15 0,2-3-11 0,0-1 1 0,5-4-4 16,0-4 1-16,4-2 5 0,2 0-3 0,0-4 9 0,4-2-1 0,1-2-7 15,0 1-1-15,2 0 2 0,-4-4-3 0,-2 1-4 0,-2 3 2 0,-7-3 2 0,2 2-3 16,-1 2 0-16,-1-3 5 0,2 3-6 16,1-1-7 15,2-1-7-15,2 1-6-16,-1-3 7 0,5 1 0 0,-4-1 6 0,2 0 10 15,-3-3-3 1,-5 1-1-16,-2 2 4 0,-2 2-1 0,0 5-1 0,0 0 0 0,0 1 5 0,1 2-5 0,2 0-9 15,2 5 1-15,1-2-27 0,4 2-13 16,1-2-33-16,0 2-42 63,5 0-58-63,-1-5-88 0</inkml:trace>
  <inkml:trace contextRef="#ctx0" brushRef="#br0" timeOffset="23570.7901">27871 4231 659 0,'0'0'0'0,"0"0"32"0,0 0 7 0,0 0 18 0,0 0 5 0,0 0-5 16,0 0 16-16,0 0 4 0,0 0-8 16,-134-2-28-16,134 15-23 0,4 6-12 15,12 2-4-15,5 4 5 0,5-2-5 16,3 4-2-16,0 0 0 15,-1-1 6-15,-6-1-5 0,-4-1 11 16,-9-5 2-16,-6 0 11 0,-3-5-6 16,-3-2-10-16,-7-3-5 0,-6-3 1 15,-1-2-3-15,-1-2-4 0,-5-2-68 63,-1 0-38-63,-5 0-97 0,-5-5-32 15,-5-2-213-15</inkml:trace>
  <inkml:trace contextRef="#ctx0" brushRef="#br0" timeOffset="25906.14">29358 4269 783 0,'0'0'0'0,"0"0"44"16,0 0 13-16,0 0 9 0,0 0-10 15,0 0-11-15,0 0-13 0,0 0 0 16,72-54-1-16,-67 46-11 0,-2 0-2 16,-1 4-5-16,-2 0-12 0,1 2-2 15,-1-1-66-15,0 3-5 16,0 0-63-16,0 3-69 0,0 4-83 16</inkml:trace>
  <inkml:trace contextRef="#ctx0" brushRef="#br0" timeOffset="26145.1092">29350 4651 884 0,'0'0'0'0,"0"0"125"0,0 0-70 0,0 0-10 16,0 0 0-16,0 0-5 0,0 0-5 15,0 0-4-15,0 0-4 0,51-36-6 16,-51 31-12-16,0 2-5 0,0-1-6 16,0 1-5-16,3 1-34 0,0 0-57 15,-3-1-39-15,1 0-57 16,-1 1-173-16</inkml:trace>
  <inkml:trace contextRef="#ctx0" brushRef="#br0" timeOffset="27557.6665">2267 6194 489 0,'0'0'0'0,"0"0"70"15,0 0 0-15,0 0-17 0,0 0-22 16,0 0 4-16,0 0 8 0,0 0-6 16,0 0-6-16,41 88-2 0,-23-60 14 15,0 3 0-15,2-2-4 16,-2 1 0-16,0-1-7 0,-5 1-5 16,0-3-1-16,-1 3-8 0,-1-3-4 15,0-2-3-15,-1 2-5 0,1-2-4 16,-3-7-2-16,1 3 0 15,-1-11 2-15,2-1-31 0,-2-3-18 0,-2-5-21 16,-1 2-27 0,-3-3-2-16,-2 0-41 0,0-2-102 0,-3-8-144 15</inkml:trace>
  <inkml:trace contextRef="#ctx0" brushRef="#br0" timeOffset="28663.0146">2363 6255 483 0,'0'0'0'16,"0"0"135"-16,0 0-34 0,0 0-40 16,0 0-13-16,0 0-1 0,0 0-17 15,0 0-12-15,0 0-4 0,-16-35-4 16,16 35-5-16,-1 2-4 16,1 7 5-16,0 5 7 0,1 8 20 15,10 9 9-15,-1 5-4 0,2 3 12 16,2 3-7-16,-3 0-22 0,-2 0-8 15,-2-1-2-15,-2-3-2 0,-3-2-6 16,1-7 3 0,-2 0-3-16,-1-4 1 0,0-6 1 62,0-1-1-46,0-10-3-16,-1-1 3 0,0-4-1 0,-1-2-3 0,2-1 0 0,-1 0 18 0,-1-6 12 0,-3-9-16 0,-1-6-6 0,0-8-5 0,0-6 0 0,0-7-1 0,0-3-3 0,-2-2 2 31,2 1 2-31,1-3-6 0,1 8 5 0,0 0-2 16,1 7 0-16,1 6 0 0,-1 7 2 0,2 4-3 0,-1 4 2 15,1 7 4-15,-1 3 0 0,2 2 3 78,-2 1 0-62,2 4-12-16,0 15 1 0,1 12 1 0,6 13 2 0,1 11 0 0,2 4 6 0,-3 2-5 0,1-1 2 0,0-6-1 0,-5-8-3 0,1-7 2 0,0-10 1 0,-2-7-2 31,0-6 0-31,-1-7 2 0,-1-4-2 0,0-4 0 0,0-1 7 0,1-2 1 16,0-7 10-16,0-6-6 0,3-9-5 0,-4-9-2 16,2-7-4-16,-2-6-2 0,0-5 2 0,-6-4 0 62,-2-1-1-62,-2 2 0 0,-1 10 3 0,4 9-4 0,2 13 2 0,2 8 0 0,1 10-1 0,1 2 0 0,0 2 18 47,1 11-20-47,0 9-3 0,3 16 4 0,3 9-1 0,2 9 3 0,2 1-2 0,1-2 1 0,0-4 0 0,-2-9 2 0,1-4-2 16,-3-6-1-16,1-6 1 0,-3-4 2 78,-2-7-2-63,0-1 2-15,-2-3-3 0,2 0 2 0,-1-2 0 32,1-1-1-32,-2-2-55 0,0 1-3 0,-1-1-22 0,1-4-12 0,1-2-37 0,-2-5-27 0,0-8-32 0,0-4-35 0,-2-5-164 0</inkml:trace>
  <inkml:trace contextRef="#ctx0" brushRef="#br0" timeOffset="29177.8984">2397 6052 681 0,'0'0'0'0,"0"0"140"0,0 0-52 0,0 0-14 0,0 0-21 0,0 0-10 0,0 0-4 16,0 0-5-16,0 0-5 0,-134-60-8 15,112 70-8-15,-6 6-8 0,-2 7-4 16,-7 8 2-16,2 4-2 0,-1 5-2 16,4 6 1-16,8 5 0 15,-1 8 0-15,6 2 0 0,8 6-1 16,8 2-1-16,4 3 2 16,11 4 0-16,8 2 0 15,4-6 0-15,-1-6 2 16,2-7-3-16,5-10 2 0,-1-6 1 0,5-9-2 0,4-14 0 15,1-5 1 32,0-14 0-47,1-4 12 47,4-14 7-47,0-12 0 0,3-3 7 0,-2-9 4 0,0-9-9 0,0-2-10 16,-4-6-5-16,-2-3 1 0,-6-6 4 0,-8-1-1 15,-10-3 0-15,-12 1-4 0,-7 0-3 0,-16 2-2 0,-6 6-2 16,-4 6 0-16,-2 10 0 0,-1 7 1 0,-1 9 0 0,-2 7-1 0,-1 5-3 0,-1 13-8 31,-1 6-50-31,-3 15-53 0,-1 12-108 0,-5 8-129 0,-7 5-141 47</inkml:trace>
  <inkml:trace contextRef="#ctx0" brushRef="#br0" timeOffset="57265.6799">4299 6517 303 0,'0'0'0'0,"0"0"1"0,0 0-1 16,0 0 0-16,0 0 5 0,0 0 12 16,0 0 29-16,0 0-3 0,32-56-7 15,-32 49 9-15,0 0-6 0,-1 0 1 16,1 1-2-16,0 1 4 0,0 0 1 15,0 0 2-15,0 2-8 16,0 2-2-16,0 1 10 0,0-1-8 16,0 1-8-16,0-1-2 0,0-1-4 15,0 2-3-15,-4 0-6 0,-1 3-5 16,-1 5-6-16,-5 1-1 0,-3 1 2 16,1 5-2-16,-2 1-2 15,-3-2 0-15,2 5 2 0,-2 0-2 16,1 3 0-16,1 0 1 15,1 2-1-15,2-2 0 47,0 2 0-47,2 1 0 0,2 0 0 0,-1 1 0 0,3-2 0 16,2-1 1-16,5-3-1 0,0-4 0 0,6-2 0 16,9 0 16-16,-1-3 6 0,5 1 8 0,0 0 3 0,2-5 7 62,-1 0-10-62,1-1-8 0,0-1-12 0,-1 0-4 0,-2-2-3 0,3 0-4 0,-7-3-1 0,4 0-23 0,-3-4-37 0,0 0-26 0,0-5-26 47,-2-4-104-47,-5-5-37 0,-5-2-226 0</inkml:trace>
  <inkml:trace contextRef="#ctx0" brushRef="#br0" timeOffset="57430.2015">4410 6209 896 0,'0'0'0'0,"0"0"68"0,0 0-32 16,0 0-22-16,0 0-8 0,0 0-11 16,0 0-45-16,0 0-43 0,0 0-75 15,-10 79-114-15</inkml:trace>
  <inkml:trace contextRef="#ctx0" brushRef="#br0" timeOffset="57916.8931">4776 6507 482 0,'0'0'0'0,"0"0"83"16,0 0-11-16,0 0-39 0,0 0-16 16,0 0-2-16,0 0 0 15,0 0 0-15,0 0-6 0,-82 164-3 16,80-143 5-16,2 3 9 0,0-4 5 16,0 0 2-16,4-3 4 0,5-2-8 15,1 1-3-15,3-4-6 0,2-5-2 16,3-2 8-16,-2-4 6 15,3-1 3-15,1-4 7 0,2-6 8 16,0-6-7-16,1-3 1 0,0-4-1 78,0-3-7-78,0-4-8 0,-2 2-7 0,-2-2-3 0,-1-2 1 0,-8 5-2 0,-6-1-4 0,-4 4-1 0,-2 3 1 0,-9 5-4 0,-2 3 0 31,-1 3 1-31,-4 7-4 0,2 0 0 0,-2 3 0 0,3 3-1 0,-1 6-41 0,3-1-5 0,0 5-27 16,2 4-70 0,1 1 0-16,2 1-69 0,1 0-197 0</inkml:trace>
  <inkml:trace contextRef="#ctx0" brushRef="#br0" timeOffset="59312.8929">5656 6551 264 0,'0'0'0'16,"0"0"58"-16,0 0-1 0,0 0 1 16,0 0-13-16,0 0-2 15,0 0 18-15,0 0-14 0,0 0-10 16,12-47 3-16,-12 43-1 0,2 3 4 16,-2-1 2-16,0 0-14 0,-1-1-6 15,-1 3-5-15,-3-1-7 0,0-2-5 16,-6 1-1-16,4 2-3 15,-2 0-1-15,-2 0 0 0,-1 2 1 16,-6-1-2-16,3 4 4 0,-4-2 3 16,5 4-1-16,0 0 0 0,-2 4 0 15,3-1-2-15,-3 1-6 0,0 2 0 47,3-2 3-47,2 0-4 0,-1 2 2 0,6 0-1 0,0 0 0 0,0 4 0 16,3-1 2-16,2 1 1 0,1 2 7 15,3 1-4-15,4-3 12 0,6 2 8 63,7-2 5-63,2-5 1 0,4 1-2 31,-1-5-1-15,4-1-6-16,-2-2-9 0,0-2-9 0,1-1-4 0,1 0 1 0,-4-2-1 0,0 2-2 15,-3-2-46-15,0 0-23 79,-3 0-42-79,-4 0 3 0,-1 0-68 0,-4-6-92 0,0-2-106 31</inkml:trace>
  <inkml:trace contextRef="#ctx0" brushRef="#br0" timeOffset="59570.6827">6290 5866 517 0,'0'0'0'0,"0"0"107"0,0 0-16 0,0 0-39 0,0 0-13 0,0 0 5 0,0 0-3 0,0 0-10 16,-60 159-10-16,53-102-8 0,1 4-5 16,1 5-3-16,-2 4 1 0,2-2-3 15,2 0 1-15,2-5 6 16,0-5 8-16,1-2 11 0,0-6 2 15,-1-4-9-15,1-3-12 0,0-9-7 16,1-3-4 0,2-7 2-16,-1-2 0 0,2-8-2 0,0-6-37 0,-2-5 9 15,0-3-26-15,-2 0-38 0,0-6-34 16,-4-10-80-16,-7-7-162 16</inkml:trace>
  <inkml:trace contextRef="#ctx0" brushRef="#br0" timeOffset="59659.3692">6114 6541 552 0,'0'0'0'0,"0"0"155"0,0 0-33 0,0 0-47 0,0 0-42 0,0 0-17 0,0 0-12 0,0 0-8 0,0 0-98 0,321 24-148 0,-288-17-140 0</inkml:trace>
  <inkml:trace contextRef="#ctx0" brushRef="#br0" timeOffset="60246.1052">6786 6052 495 0,'0'0'0'0,"0"0"107"16,0 0-46-16,0 0-21 16,0 0 7-16,0 0 15 0,0 0-11 15,0 0-3-15,11 57-3 0,-11-24-5 16,0 10 1-16,0 7 9 16,3 9-7-16,-2 8-10 0,-1 1-8 15,0 1-12-15,0-1-9 0,-1-5-1 16,-3-4 1-16,-3-5-2 47,4-8-2-47,-1-6 0 0,0-8 4 0,3-4-4 0,0-7 0 0,0-2 3 0,1-5-3 15,0-3 0-15,0-5 1 0,0-4-1 16,0 0-2-16,0 1 1 0,1-3-5 0,1 0 2 0,0 0-1 16,-2-5-6-16,0 1-19 31,0-3-32-31,0 1-53 0,0 0-8 0,0-1-47 0,-3 2-98 0</inkml:trace>
  <inkml:trace contextRef="#ctx0" brushRef="#br0" timeOffset="61763.6423">7551 6054 648 0,'0'0'0'16,"0"0"71"-16,0 0 5 16,0 0-37-16,0 0-26 0,0 0 0 15,0 0 6-15,0 0 11 0,-176 68-5 16,154-31-7-16,1 7 1 0,7 3 1 15,3 9-6-15,6-3 2 0,5 1 7 16,3-1 9-16,7-2-6 0,4 0 17 16,6-2-8-16,0-5-13 15,4-8-6-15,5-7-9 0,2-5-3 16,3-7-4 0,1 0 0-16,-1-7 0 0,-3-1-27 0,-3 1-12 0,-3-3-10 62,-3 1-15-46,-4 0-3-16,-4-5-19 0,-3 0-120 0,0-1-46 0</inkml:trace>
  <inkml:trace contextRef="#ctx0" brushRef="#br0" timeOffset="62020.744">8002 6174 763 0,'0'0'0'0,"0"0"99"0,0 0-21 0,0 0-9 0,0 0 15 0,0 0-18 0,0 0-18 0,0 0-12 0,0 0-17 0,157 597-13 31,-151-551-5-31,-1-7 4 0,-4-4-5 0,-1-3 0 0,0-5-7 16,-11-1-46-16,-1-3-68 0,-7-3-32 15,-2 1-97-15,-9-2-277 0</inkml:trace>
  <inkml:trace contextRef="#ctx0" brushRef="#br0" timeOffset="74406.4816">6442 7588 722 0,'0'0'0'0,"0"0"23"16,0 0 25-16,0 0-1 0,0 0-3 15,0 0-17-15,0 0-15 0,0 0 3 16,3 0 7-16,-3 16 3 0,0 4-3 16,0 0 0-16,0 5-3 15,-1 3-8-15,-4 5-3 0,-1 6-2 16,-8 3-3-16,-1 5 0 0,-4-1-1 16,-3 1 0-16,-1 1 0 0,-2-3 0 15,2 3-3 16,4-4 2-31,3-2 0 0,6-4-1 0,6-5-1 0,4-6 0 16,0 0-1-16,4-4 2 0,5-5 0 0,1-4-2 31,2-1 1-31,2-5 2 0,5 0 0 0,5-7 10 0,4-1 7 0,4-1 5 16,6-7 0-16,2 0-3 0,6-2 2 16,6-4-1-16,0 0-11 0,0 1-8 15,-5 4 1 48,-2 5-1-63,-6 3-2 0,-3 1 0 0,-6 1 2 0,-2 4-16 0,-7 1 2 0,-5-2-7 31,-5 0-10-31,-3 0 4 0,-5-2-11 16,0-2-24-16,-3 0-16 0,0 0-34 0,0 0-49 0,-6-3-134 0</inkml:trace>
  <inkml:trace contextRef="#ctx0" brushRef="#br0" timeOffset="74605.632">6908 8144 459 0,'0'0'0'0,"0"0"91"0,0 0-20 0,0 0 27 0,0 0-12 16,0 0-13-16,0 0-6 16,0 0-33-16,0 0-6 0,353 211 2 15,-351-182 5-15,-6 2 1 0,-13 3 2 16,-6-2-19-16,-6 0-13 0,-3 5-3 15,-2-4-6-15,1 0-62 0,3-5-83 16,7-3-86-16,3-5-123 0</inkml:trace>
  <inkml:trace contextRef="#ctx0" brushRef="#br0" timeOffset="75479.0475">9245 7931 585 0,'0'0'0'0,"0"0"55"16,0 0 0-16,0 0-20 0,0 0-17 15,0 0 18-15,0 0 0 0,0 0 5 16,33 55-7-16,-24-30-8 0,-1 2-5 15,4-1-5-15,0 1 5 0,3-3-9 16,0-1-5-16,-2-2-4 0,2-4-3 16,2-7 0-16,3-2 5 15,2-7-3-15,3-1 3 0,1-9-3 16,2-1 2-16,-4-3-1 0,-1 0-2 31,-2 1 1-31,-2-2 0 0,-1 1 0 0,-1 1-3 0,-2 2 2 31,-3 0 0-31,-3 3-1 0,-4-1 0 0,-1 5 3 0,-1-1 2 0,-3 4 9 16,0-3 5-16,0 0-5 0,-7-1-5 16,-2 1-2-16,-3 2-6 62,-2 1 1-46,-3 0-1-16,-3 1-2 0,-5 4 2 0,-3 3-1 31,-6 4 0-31,-5 1 0 0,-4 5-1 0,-1 4 1 0,-6 2 0 0,3 4 1 0,-2 2-1 16,3 4-1-16,1 2 0 0,6 0-1 0,10-2 4 0,5 1 7 0,9 1-3 15,4-2 1-15,8-2-4 0,3 0 2 0,11-4 7 0,9-2 2 0,6-7 2 0,10-2 1 0,5-7 5 63,2-4 3-63,4-6-8 0,0 0-6 0,5-1-7 0,-3-9 1 0,0 2-3 15,-6 0-2-15,-1-1 0 16,-8 4 0-16,-1-1-141 0,-5 4 31 0,-4 1-70 0,-5 1-160 0</inkml:trace>
  <inkml:trace contextRef="#ctx0" brushRef="#br0" timeOffset="77351.33">11320 8168 498 0,'0'0'0'15,"0"0"131"-15,0 0-62 0,0 0-21 16,0 0-22-16,0 0-20 0,0 0-5 16,0 0-1-16,-130 8 0 0,123-2 1 15,3-2 0-15,3 5 11 16,1 0-4-16,5 5 5 0,9 1 6 16,4 6 4-16,5 0 6 0,4 3 1 15,2-1 1-15,-3-1-5 0,-4 2-4 16,-1-2-6-16,-5-3-6 15,-2-2-3-15,-7-1-3 0,-1-3 5 16,-6-4 14-16,0 1 16 16,-3-3 5-16,-4-1-11 0,-2 1-13 0,-6 0-11 62,-2-1-3-46,-5-1-5-16,-3-4 3 0,-2-1-1 0,-3 0-2 0,-3 0 2 0,2 0-2 0,3-4-2 0,1 2-48 0,2 1-2 0,4 1-14 31,1 0-6-31,3 1-37 0,8 5-50 0,6-3-54 0,6-1-87 0</inkml:trace>
  <inkml:trace contextRef="#ctx0" brushRef="#br0" timeOffset="78306.5881">11795 8288 490 0,'0'0'0'0,"0"0"20"0,0 0 52 0,0 0 17 0,0 0 11 0,0 0-39 0,0 0-2 15,0 0-13-15,0 0-25 0,-27-31-15 0,10 40-4 0,-4 1-1 16,-1 5 1-16,-2 2-3 0,1 3 2 16,3 1 5-16,2 2 10 15,5-2 4-15,7 2-7 0,6-4-5 16,3 0 1-16,8-4 2 0,3-2-5 15,2 1-2-15,5-3-1 0,0-5-2 32,1 0 3-32,1-4-7 0,2-2-42 0,-1-3-13 0,-2-3-20 15,-1 0 5-15,-7-1 30 16,2 2-7-16,-3-1-38 0,0-2 6 0,-2 2 14 16,0-4 34-1,-3 3 31-15,-2 1 6 0,1 2 12 0,-3 0 33 63,4 2 27-63,2 0-3 0,0 2-27 0,5 0-10 15,-2 5 14-15,1 2-13 0,0 4-5 0,-4 1 3 16,-2 1-1-16,-4 0-7 0,-3 0 1 0,-1 0 1 0,-1-1-2 0,-4 0-6 0,-5-5-6 0,-1 3-5 0,3-5-6 0,1-2 1 16,3 0-1-16,1-3 1 15,3-8-8-15,0-2-18 16,3-3-5-16,6-2 16 0,5 1 4 0,5 0 2 62,3 3 4-62,4 3 0 32,1 2 2-32,-2 3 8 0,-4 1-1 15,-2 2-2-15,-3 0-3 0,-1 0-1 16,1-2 0-16,-3-1 1 0,1 2 0 15,0-4-3-15,0-2 0 0,2-2 2 0,4 0-2 0,-4-3-5 0,3-1 4 0,-7 4-4 16,-1-1 3-16,-3 7 0 0,-4 0 0 0,0 2 4 0,-4-1-1 0,0 2-1 0,0 0 0 0,-2 0 1 0,1 0-1 0,-2 0-6 16,0 0-2 15,-2 3 0-31,-2 2 7 0,3 1 1 16,-1 2 0-16,2 0-9 0,-2 1-11 0,0-2 0 0,2-3 2 0,3-2-8 0,0-2 1 15,0-4 12-15,5-3-17 0,1-6-7 16,3-1 17 15,3-3 3-31,-2-2 5 0,2 0 0 0,-1 3 3 0,-3-1 4 31,-3 5 5-31,0 1 0 0,-3 2 0 0,0 4 22 0,1 2 1 0,-3 1 10 0,0 2 1 47,0 2 5-47,0 2-6 0,0 3-4 0,0 2-5 0,0 1-15 16,0 2-6-16,0 3-2 0,0 1-1 15,0 3 0 1,2 2 0-16,-2 2-25 0,0-2 0 0,0 1-18 0,0 2-20 0,0-2 14 0,0-2 10 31,0 1-28-31,0-1-2 0,0-5-5 0,-2 1-16 16,1-4 25-16,-1-7-5 0,2-3-38 0</inkml:trace>
  <inkml:trace contextRef="#ctx0" brushRef="#br0" timeOffset="79200.9621">12685 8328 584 0,'0'0'0'0,"0"0"99"0,0 0-10 15,0 0-16-15,0 0-8 0,0 0-34 16,0 0 0-16,0 0-1 0,4 65 9 15,-4-32-6-15,-1 5-3 0,1 5-4 16,0 3-10-16,0 0-11 0,-2 1-4 16,-2-1 2-16,-2-1-1 15,0-1-1-15,-2-6 1 0,1-4-2 16,0-5 0-16,2-8 0 0,1-5 3 47,0-7-5-47,1-5-4 0,0-4 6 0,0-1 0 0,-2-11-11 0,2-6-9 0,0-9 3 0,0-14 0 15,0-3 1-15,3-7 2 32,6-6 1-32,5 1-6 0,7 3 6 0,4 3 12 0,7 6 0 0,3 7 2 15,0 3 21-15,-2 11 1 0,-4 5 8 0,-8 9 0 63,-5 7 1-63,-3 2-9 0,-2 11-10 0,-6 4-1 15,-2 5 0-15,-5 5-1 0,-10 2-6 0,-1 1-2 0,-5 0 0 32,-1-5 0-32,2-4-6 0,1-4-6 0,7-9-9 0,1-3-24 0,3-3-17 0,1-5-26 0,5-4-97 15,2-5-41-15,0-7-30 16</inkml:trace>
  <inkml:trace contextRef="#ctx0" brushRef="#br0" timeOffset="79383.3854">13214 7744 623 0,'0'0'0'0,"0"0"84"0,0 0 26 0,0 0-32 15,0 0-10-15,0 0-5 0,0 0-4 0,0 0-19 16,0 0-4-16,89 352-9 16,-90-291-9-16,1-7-7 0,0-6-8 15,0-6 0-15,2-2 0 0,1-7-4 47,0-8-4-47,0-7-11 0,-3-4-12 0,0-8-2 0,-4-5-12 0,-2-2-18 16,-3-11-40-16,-1-6-57 0,-3-7-67 0,-1-3-31 15</inkml:trace>
  <inkml:trace contextRef="#ctx0" brushRef="#br0" timeOffset="79478.7255">13184 8125 527 0,'0'0'0'0,"0"0"186"0,0 0-99 15,0 0 10-15,0 0-23 16,0 0-21-16,0 0-28 0,0 0-20 0,0 0-10 15,355-7-139-15,-336 11-26 0,-9 6-55 16,-10 1-136-16</inkml:trace>
  <inkml:trace contextRef="#ctx0" brushRef="#br0" timeOffset="79622.1107">12346 8021 1310 0,'0'0'0'0,"0"0"-97"16,0 0 82-16,0 0 16 0,0 0-1 16,0 0 0-16,0 0-338 0</inkml:trace>
  <inkml:trace contextRef="#ctx0" brushRef="#br0" timeOffset="83926.5669">4094 7421 231 0,'0'0'0'0,"0"0"-75"15,0 0 80-15,0 0 24 0,0 0 2 16,0 0 12-16,0 0 42 16,0 0 29-16,0 0-28 0,-54-63-4 15,49 57-22-15,-1 1-11 0,3 2-15 16,1-2-16-16,0 4-7 0,1-1-2 15,-2 2 2-15,3 0-2 16,0 0 7-16,0 0 2 0,0 0-3 0,3-1-8 16,5-1 14-16,3 1 2 15,8 0 10-15,4-2-7 0,2-3-6 16,9 1-3-16,8-1-5 0,4-1 1 47,10 0-2-47,4 0-1 0,5 1 0 0,2 1-5 0,1 0-1 0,0-1 0 0,2 1 1 0,8 2 2 31,3-3 0-15,9-1-2-16,0 2-2 0,1 2-2 0,-1 0 0 0,-1 3 1 15,-3 0-2-15,0 0 0 0,-1 0 0 0,-1 0 2 0,2 0-2 63,-2 0 0-63,4 0 0 15,2 0 1-15,0 0 1 0,1-1-2 0,-5-1 0 0,-2 1-3 0,-7 1 1 32,-5 0-3-32,-3 0 5 0,-4 0 0 0,-1 0 0 0,-1 0 0 15,4 0 2-15,1 0-2 0,2 0 0 0,3 4 0 0,1 1 0 0,5-4-1 0,4 3 1 0,1 3 2 0,-1-2-3 0,-5-2 2 16,-7-1-3 0,-4 1 4-16,-2-2-2 0,2 1 0 0,1 1-23 0,-4 0 4 46,1 0-3-30,-7-2-4-16,-6 1 0 0,-3 1 13 0,-6 1 14 0,-9 1-1 31,-7-1 0-31,-5 0 0 0,-8-2 4 0,-1 2-4 0,-2-1 0 0,-1 0 1 0,-2 1-1 0,-4-2-74 32,-3 1 8-32,-1 1-7 62,-8-2 25-62,-8 1 15 0,-7-2-24 16,-8-1 17-16,-6 1 25 31,-6-1 11-31,-8 0-4 0,-4 0-41 0,-8 0-24 0,-8 0 6 0,-6-1-16 16,-6-3-16-16,-2-2 9 0</inkml:trace>
  <inkml:trace contextRef="#ctx0" brushRef="#br0" timeOffset="84578.1366">4645 7474 283 0,'0'0'0'0,"0"0"44"0,0 0 40 0,0 0 21 16,0 0-36-16,0 0-20 0,0 0-16 15,0 0 7-15,0 0-4 0,49-46-7 16,3 36-11-16,5 1-7 0,9 0 5 15,10 0 1-15,5 0-1 0,10 1-11 16,8 1-3-16,10 0 1 0,9 0 10 47,14-2 15-47,7 0 5 0,8-1-8 0,6 1-12 0,-4 0-10 0,-1 1-2 0,-2 3 0 16,-6-1 1-16,1 4-2 0,-6 0 0 15,-5 1 2-15,-6 1-3 0,-4 0 1 0,-6 0 0 16,-10-1 0-16,-6-2-2 31,-7 3-7-31,-9 0 3 0,-8 0-2 63,-7 0 3-63,-13 0 0 0,-12 0 5 0,-12 0 0 0,-16-1-2 0,-11 0 3 0,-3 1 5 0,-7-2 7 0,-13 2-5 31,-8-1-8-31,-14 1 0 15,-7 0-15-15,-10 0-6 0,-7 0-21 0,-7 0-12 16,-5 0-22-16,-8 0-27 0,-8 0 16 0,-11 1 33 0,-8-1 45 0,-9 0 14 16,-8 0 18-16,-8 0 21 0,-8 0-13 0,1 4-24 0,1 1-9 0,-2 2-19 0,1-1 1 15,-3 3 13-15,-6-2 8 63,0 2 1-63,2 1 21 0,4 3 25 0,4-2 18 0,15 0-17 0,8 3-19 15,15-4 3-15,10 2 4 0,10 1-26 0,7-4-7 16,10 1-3 0,14-6 3-16,19 1 2 0,17-2-1 0,21-3 12 0,30-3 38 0,25-6-17 0,32-2 6 0,26-3-17 15,23 3-21-15,19-2-5 0,15 5-2 0,17 4-143 0,16-1-23 78,8 4-187-78</inkml:trace>
  <inkml:trace contextRef="#ctx0" brushRef="#br0" timeOffset="111315.9934">4568 10026 518 0,'0'0'0'15,"0"0"10"-15,0 0 31 0,0 0-18 16,0 0-11-16,0 0 5 16,0 0 16-16,0 0-2 0,-69 42-7 15,60-31-4-15,-3 3 2 0,3-3 0 16,0 9-13-16,2 1-3 0,-1 3-2 15,-1 0-3-15,6 4 0 0,0 0 0 16,-1-1 4-16,4 1 3 0,4-3 3 16,2-5-4-16,5-4 3 15,2-3 6-15,2-5 6 16,1-2-1-16,3-4 8 16,1-2-1-16,-1-8-3 0,3-3-2 0,-1-10-5 0,3 1 0 31,0-6 5-31,-3-4-2 0,4-1 4 0,-4-1-3 62,0-4-3-62,-6 1-2 0,-1-3 1 16,-5 3-2-16,-4 3 1 31,-5 5-6-31,-4 2-3 0,-9 10 3 0,-2 3 4 0,-6 9-2 0,-2 3-9 16,-1 6-5-16,-4 10 2 0,0 5-2 0,1 5-38 0,2 1-9 0,7 2-14 0,6-1-28 0,7-1-5 0,5-6-39 0,9-4-136 0,6-5-95 0</inkml:trace>
  <inkml:trace contextRef="#ctx0" brushRef="#br0" timeOffset="111851.9819">4963 10199 575 0,'0'0'0'0,"0"0"7"15,0 0 35-15,0 0 44 0,0 0-14 16,0 0-14-16,0 0-3 0,0 0-15 16,0 0-9-16,-38 419-3 0,31-381-11 15,-2-1-4-15,1-6-6 0,3-4-3 16,-3-6-2 0,0-4 5-16,3-7 13 0,-1-8 1 0,2-2 4 31,1-5 2-31,1-10-15 0,0-9-7 0,2-11-1 0,0-9-3 31,7-8-1-31,4-6 0 0,7-3 0 0,-1 1 0 0,6 2 0 63,1 10 1-48,4 2 2-15,-2 5 15 0,4 5 3 0,-2 2 11 0,2 3-6 0,-3 4-2 0,3 4-5 0,-3 3-2 0,0 5 1 0,-3 6-6 0,-2 3-1 0,-5 6 1 0,2 1 2 0,-7 8 1 31,-1 6-6-31,-8 1-3 32,-3 8 3-32,-3 0-1 0,-11 4-1 0,-4 1-1 0,-5-2-2 0,-1 4-2 0,-1-4 1 78,0-2-2-78,1-5 0 0,4-5 0 0,3-3 0 0,5-6-2 0,2-5-8 0,-1-1-15 15,4-1-27 1,0-7-21-16,1 4-34 0,2-2-63 0,-1 5-70 0,-2-7-162 0</inkml:trace>
  <inkml:trace contextRef="#ctx0" brushRef="#br0" timeOffset="114892.5778">5938 10087 602 0,'0'0'0'0,"0"0"35"0,0 0 55 16,0 0-44-16,0 0-21 0,0 0 11 15,0 0 2-15,0 0-4 0,-30-44 3 16,25 41-6-16,-5-1-3 0,-1 1-3 16,-1 3-11-16,-2 0-4 0,-1 6-2 15,0 2-2-15,-1-2-4 16,-2 3-2-16,1 3 0 0,2 1 0 16,3 0 0-16,2 2 0 0,4-2-3 15,-1 1 0-15,7 3 4 0,-2 0-2 16,2 4-1-16,3-2 4 15,6 0 12-15,2-3 0 0,1 2 3 32,7-3 2-32,-2-3 9 0,5-1-7 0,1 0-6 0,-2-4-4 15,0-1-5-15,-5 0-4 16,3-3-1-16,-4 0 2 0,0-3-6 0,0 1-61 16,-4 1-42-16,-1-2-45 0,1 0-60 15,-6-3-75 48</inkml:trace>
  <inkml:trace contextRef="#ctx0" brushRef="#br0" timeOffset="115040.9947">5963 10113 720 0,'0'0'0'0,"0"0"74"0,0 0-34 16,0 0 14-16,0 0-5 15,0 0-10-15,0 0-14 0,0 0-15 16,0 0-3-16,-134 94-6 0,123-80 1 16,4-4-3-16,0 2-5 0,5-2-19 15,1-3-33-15,1-2-27 0,1 0-2 16,6-5-40-16,2 0-10 16,6-5-54-16,-1-4-113 0</inkml:trace>
  <inkml:trace contextRef="#ctx0" brushRef="#br0" timeOffset="115382.6723">6118 10151 469 0,'0'0'0'0,"0"0"128"0,0 0-42 16,0 0-5-16,0 0-22 0,0 0-1 16,0 0 8-16,0 0-23 0,0 0-10 15,7 165-10-15,-10-153-5 0,3-8-3 16,0-1-4-16,1-3-4 31,6-3 5-31,3-5 17 0,5-10-18 16,3-6-7-16,4 1-3 0,1-2 2 0,0 6-3 0,-3 3 0 0,-1 5 48 15,-3 9-3-15,-1 2 2 0,-3 10-6 16,1 7 2-16,-3 7-9 0,-1 3-16 78,-3 4-9-78,-1-2-6 0,-1-3 0 0,2-1-1 0,-1-6-4 0,3-1-18 31,2-4-23-31,0-4-44 0,6 0-15 0,0-3-60 0,2-1-81 0,-1 0-145 16</inkml:trace>
  <inkml:trace contextRef="#ctx0" brushRef="#br0" timeOffset="117144.3959">8946 9654 663 0,'0'0'0'0,"0"0"19"15,0 0 48-15,0 0-16 0,0 0-26 16,0 0-24-16,0 0-1 15,0 0 0-15,0 0 19 0,-45 150 1 16,38-95 10-16,0 5 9 0,0 2-11 16,3-1-7-16,0-3-7 0,-3-5-9 15,5-5-2-15,0-4-2 16,1-1 1-16,1-5-1 16,0-4 1-16,0-2 0 15,-2-7-3-15,2-4-9 0,-1-2-19 0,0-2-12 0,1-6-12 16,-5-3 4-1,0-2-21-15,-2-6-60 63,-2-4-61-63,-4-9-177 0</inkml:trace>
  <inkml:trace contextRef="#ctx0" brushRef="#br0" timeOffset="117250.0784">8696 10159 774 0,'0'0'0'0,"0"0"-6"0,0 0 14 0,0 0 52 0,0 0-1 0,0 0-33 0,0 0-1 15,0 0-5-15,0 0-13 16,273 59-5-16,-244-59-4 0,-4-5-173 16,-1-4-6-16,-6-7-25 0,3-4 15 15</inkml:trace>
  <inkml:trace contextRef="#ctx0" brushRef="#br0" timeOffset="117808.5373">9212 9790 23 0,'0'0'0'0,"0"0"163"16,0 0-8-16,0 0-31 0,0 0 1 15,0 0-29-15,0 0-2 16,0 0 7-16,52-177-13 0,-51 186-43 0,4 7 2 16,1 10 15-16,1 10-12 15,4 8-4-15,-1 2-16 0,0 4-15 16,1-1-10-16,-1 1 0 0,-2-2-5 16,-2-1 0-16,-4 0 5 0,-2-4-4 15,-1 0 1 1,-6-5 0-16,-2-3 0 0,1-4-1 0,-3-7-2 15,4-6-1 17,3-7-3-32,2-7 0 0,2-4-12 0,0-9-21 0,7-5 22 15,7-7-7-15,0-1 1 16,7 1 20-16,-3 4-2 0,3 9 3 0,0 7 2 0,-1 4 25 16,-1 10 1-16,1 3 1 0,0 6-6 78,3-1-9-78,0 1-7 0,2-5-5 0,4-2 0 0,1-6 1 0,2-5 0 0,5-4-1 15,1-6 1-15,-2-4-1 0,4-7-1 0,-5-2 0 0,-3 0 2 0,-5-3-1 0,-7 3 0 0,-4 0 0 32,-6 5 1-32,-6 1 1 0,-2 4 1 0,-2 7 3 0,-7 2 20 0,-5 3-6 0,-7 11-21 0,0 5 0 15,-1 4 0-15,4 6-2 0,4-5 2 16,10 0 0-16,3-1-4 62,9-5 3-62,8-4-23 0,3-1-9 0,4-4-10 0,3-2-29 16,6 0-64 0,3 2-32-16,2-3-58 0,5-2-197 0</inkml:trace>
  <inkml:trace contextRef="#ctx0" brushRef="#br0" timeOffset="118794.205">12392 10205 453 0,'0'0'0'0,"0"0"56"16,0 0 19-16,0 0-46 0,0 0-11 15,0 0 0-15,0 0-5 0,0 0 1 16,-99 36 0-16,88-28-3 15,-1 2 5-15,1 2 4 0,0 6-10 16,-1 2-1-16,1 3 6 0,3 5-4 16,-1 0 1-16,3 2 8 0,6-2 7 15,0-3 7-15,3-2 1 0,6-3-6 16,1-3-9-16,0-5-5 0,2-5 2 16,3-6 7-16,-1-1 0 15,3-7-8-15,4-9-9 0,1-5-3 16,3-8 1-16,4-6-1 0,-1-5 12 15,4-6 11-15,1-6 2 0,1-8-12 16,2-4-10 31,-3-2-4-47,0-4-2 0,-4-3 1 0,-7 1-2 0,-4 1 0 0,-7 4 1 31,-6 9-1-31,-3 7-1 16,-2 10 1-16,-2 5 0 0,-2 11 0 0,0 6 1 0,-3 4 13 0,1 5-9 0,-2 6 1 15,-1 4-5-15,1 0-2 0,-2 12-5 0,-3 8 5 0,0 9-2 0,-3 11 2 0,0 13 0 79,-1 11 0-79,1 9 1 0,0 4 0 0,4 3 0 0,4-3 0 0,2-4 0 31,6-3 0-31,1-9 0 0,8-5 0 0,5-7 1 0,4-10-1 0,1-7 1 0,7-7-1 0,2-9 1 0,5-9-1 15,3-7 3-15,4-7 1 32,0-12-4-32,1-5 0 0,1-3 17 62,-4-5-6-62,-2-2 9 0,-6-1 8 0,-7 2-5 0,-10 9-8 0,-9 6-7 0,-4 8-1 0,-11 10 9 0,-10 10 4 0,-6 11-15 0,-7 8 0 0,-1 8-4 0,3 4 0 31,5-1-2-31,7-2-6 0,5-4-8 0,6-8-14 0,3-2-13 32,1-7-22-32,1-3-41 0,1-8 0 0,-2-2-12 0,1-2-3 0,-2-2-10 0,-2-4-38 0,1-4-90 0</inkml:trace>
  <inkml:trace contextRef="#ctx0" brushRef="#br0" timeOffset="119105.6425">12369 9426 714 0,'0'0'0'0,"0"0"74"0,0 0 1 0,0 0-8 0,0 0-52 0,0 0-14 15,0 0 0-15,0 0 6 0,0 0-3 16,-171 245 22-16,133-178 38 0,-1 5 1 16,-1 0-14-16,2 1-12 0,0 0-24 15,-3-2-10-15,1-3-2 16,-1-3 1-16,-4-3-6 0,2-5-19 16,3-1-8-16,0-6-12 78,7-4-26-78,6-7-13 0,6-7-29 0,1-5-65 0,7-2-143 0</inkml:trace>
  <inkml:trace contextRef="#ctx0" brushRef="#br0" timeOffset="120050.4115">13233 10162 508 0,'0'0'0'0,"0"0"34"15,0 0 21-15,0 0 6 0,0 0-12 16,0 0-21-16,0 0 2 0,0 0 28 16,0 0-31-16,14 72 6 15,-10-36 23-15,1 2-11 0,2-3-10 16,-1-2 4-16,4-6-5 0,-3-2-9 16,2-7-8-16,-1-7-5 0,-2-5-2 15,2-1-2-15,1-5 0 0,2-9 16 16,4-7 18-16,4-8-10 0,5-6-11 15,7-6 3-15,5-4 2 16,4-3-5 0,3-2-3-16,-2 9-8 0,-8 3-8 0,-8 14-3 0,-6 8-27 15,-13 4-7 1,-4 6-43 0,-2 1-65-16,-5 8-43 0,-6 5-65 0,-4 3-192 0</inkml:trace>
  <inkml:trace contextRef="#ctx0" brushRef="#br0" timeOffset="120709.9845">12975 10257 381 0,'0'0'0'0,"0"0"102"0,0 0-23 16,0 0 3-16,0 0-8 0,0 0-14 15,0 0-23-15,0 0-1 0,0 0 6 16,-6-39-5-16,4 39 5 0,0 0 1 16,1 0-22-16,-3 0-12 15,1 1-7-15,-2 5-2 0,-3 1 0 16,-1 2 2-16,-4 1-2 0,-1 2 3 16,0 1-3-16,-3 4 0 0,1-5 1 15,-5 1 0-15,2 0 9 16,2 0-4-16,-3 2-1 31,6 0 4-31,-1 1 9 0,7 0 1 0,4 2-6 0,4-1-7 0,1-1 2 47,8 1 2-31,4-4 3-16,2 1 5 0,3-4-2 31,2-1 7-31,2-4 6 0,4-5 3 0,-1 0-6 15,0-1-7 1,0-6-11-16,-4-1-6 0,1 2 0 0,-8-1-4 0,-2 2-26 78,-3 1-36-78,-4 2-25 31,-3 1-33-31,-2-1-51 0,0 1 17 0,-6-5-125 0</inkml:trace>
  <inkml:trace contextRef="#ctx0" brushRef="#br0" timeOffset="120831.2276">13009 10279 707 0,'0'0'0'0,"0"0"89"0,0 0-42 0,0 0-26 0,0 0-5 0,0 0 6 0,0 0-1 0,0 0 0 0,-107 72-6 0,90-54-7 15,1 0-3-15,1 0-2 0,-1 1-3 0,0-2 0 0,3 1-82 0,-2-1 4 0,4-2-90 0,0 0-77 0</inkml:trace>
  <inkml:trace contextRef="#ctx0" brushRef="#br0">14276 9632 652 0,'0'0'0'0,"0"0"63"0</inkml:trace>
  <inkml:trace contextRef="#ctx0" brushRef="#br0" timeOffset="122853.814">14618 9984 762 0,'0'0'0'16,"0"0"-82"-16,0 0 102 16,0 0 21-16,0 0-21 0,0 0-3 15,0 0 4-15,0 0 1 0,0 0 1 16,-39 185 8-16,32-160-4 0,2 2-6 15,-4-5-3-15,-1-5 4 0,1-3 7 16,3-5-17-16,-1-2-8 0,4-3 2 16,-1-3-1-16,2-1 2 15,2-3 2-15,0-9-7 0,2 0-1 16,6-5 0-16,7 0 3 0,3-4-3 16,3 1 0-16,4-2-1 0,3 2 0 15,1 6 39-15,4 3 2 0,-2 5-14 16,-2 5-5 15,0 1-17-15,-5 12-4 15,-2 3 0-31,-4 6-1 0,-6 0 0 0,-5 1 2 0,1 2 1 0,-4-2-1 0,3-4 0 16,-1 0-1-1,0-4 2-15,2-2-4 0,3-2 2 16,3-6 1-16,2-1 1 62,5-3 1-62,0 0-1 0,4-5-1 0,1-4 2 0,1-4-6 0,3-1 4 16,-3-2 0-16,-2 1-1 0,-2-1-1 16,-3 3 0-16,-4 0 2 0,-3-1-2 15,-4 1 2-15,-3 5-1 0,-4 0 1 0,-1 2 0 0,-1 4 0 0,0 1-2 0,-1 1 0 0,-3 1 0 0,-5 5-9 0,-1 7 8 0,1 5 1 0,-1 0 0 0,3 4 0 0,2 3 0 0,3-3-2 0,2-2 2 0,6-2 0 16,6-4-1-16,3-6 1 15,7-3 3-15,4-5 1 47,5-8 3-47,5-8-2 16,2-5-3-16,1-4 1 0,4-5-1 0,-4-5-2 0,4-6 0 0,2-3 0 16,-1-5 2-16,2-7-2 0,-1 0 0 0,1-9 3 0,-4-1-2 31,-3 1-1-31,-5-1 0 0,-5 7 2 0,-8 8-1 0,-8 8-2 0,-4 6 1 0,-5 8 0 15,-4 6 3-15,0 7-3 63,-1 7 20-63,-3 6-8 31,-2 3-9-31,-2 3-6 0,2 13-5 16,-1 12 6-16,-1 11 0 0,1 12-1 0,-1 12 5 0,-1 9-2 0,3 5 0 0,-2-1 0 31,0-3-5-31,5-5 4 0,0-12 1 0,3-6 0 63,0-7 0-63,2-8 1 15,1-5-1-15,0-6 0 0,-2-6-17 0,2-7-28 0,-1-4-9 0,-2-6 12 31,0-1 8-31,0-8-14 0,-4-6-65 0,-2-5 8 0,-4-6-13 32,-4-8 20-32,-5-6-93 0,-5-7-191 0</inkml:trace>
  <inkml:trace contextRef="#ctx0" brushRef="#br0" timeOffset="122995.6791">15655 9835 727 0,'0'0'0'0,"0"0"121"0,0 0-56 0,0 0-30 0,0 0 6 0,0 0 13 0,0 0-13 0,0 0-14 0,0 0-3 0,228-18-10 0,-183 22-3 0,0 3-8 0,1 0-2 0,0 4-2 0,-1 0-189 0,3 3 50 0,-4-1-26 0,-1 2-129 0</inkml:trace>
  <inkml:trace contextRef="#ctx0" brushRef="#br0" timeOffset="123749.749">15329 10145 585 0,'0'0'0'0,"0"0"27"0,0 0 9 16,0 0-12-16,0 0 9 16,0 0 23-16,0 0 0 0,0 0 14 15,0 0-14-15,113-63 2 0,-99 45-5 16,-3 0-26-16,-3 1 2 0,-1 0-4 15,-7 2-5-15,0 2 0 0,-5 3 0 16,-7-5-3-16,0 5-6 0,-5 3-5 16,-4 4-6-16,-6 3 0 15,-1 10-14-15,-7 7-13 0,-5 5 2 16,2 5-26 0,-2 3-23-16,4-3-31 0,1 0-34 0,2-1-44 62,1-1-76-62</inkml:trace>
  <inkml:trace contextRef="#ctx0" brushRef="#br0" timeOffset="124284.541">14673 9399 335 0,'0'0'0'0,"0"0"148"0,0 0-40 16,0 0-72-16,0 0-30 0,0 0-4 15,0 0 1-15,0 0-1 0,0 0 3 16,-126 133 12-16,94-89 11 0,-2 9 25 16,-3 11-8-16,-7 5-12 15,-4 4-15-15,-4 0-11 0,-2 6-3 16,-2-3-2-16,0-1 2 16,3-3 2-16,1-6-1 0,4-4 5 0,5-7-3 15,4-5-4-15,-1-6 0 63,4-3-2-63,4-8-2 0,1-4-25 15,4-4-16-15,6-6-43 0,3 0-6 32,4-3-23-32,2-7-89 0,1-1-28 0</inkml:trace>
  <inkml:trace contextRef="#ctx0" brushRef="#br0" timeOffset="125155.9919">16790 9574 483 0,'0'0'0'0,"0"0"0"0,0 0 39 16,0 0 17-16,0 0-23 0,0 0 0 16,0 0-2-16,0 0-3 0,-138 232 13 15,107-178 10-15,-3 5-12 16,-5 0-16-16,-4 0-12 0,-3 0-5 16,-1-2-4-16,1-2 0 0,2-1-2 15,2-2 0-15,2-6 1 0,0-3-1 16,3 0-25-16,3-7 10 0,2-3-5 15,7-4-14 32,6-5-29-47,5-5-39 0,6-5 2 0,5 0-86 0</inkml:trace>
  <inkml:trace contextRef="#ctx0" brushRef="#br0" timeOffset="125814.4248">17580 9664 436 0,'0'0'0'0,"0"0"178"16,0 0-63-16,0 0-18 16,0 0-54-16,0 0-20 0,0 0-3 15,0 0-19-15,0 0 1 0,-29 79 3 16,10-37 7-16,0 4 7 0,-4 5-9 15,-1-1 1-15,-1 0-1 0,-2 0 0 16,1-2-2-16,-2-2-3 0,-1 0-3 16,4 0 3-16,1-2 0 15,5-3-3-15,5-1 0 0,5-5-1 32,4-6-2-32,4-2 2 15,1-4-2-15,9-5 2 0,5-3 9 0,7-4 15 0,4-5 19 16,5-2-10-16,8-4 2 0,3-4-14 0,3-4-12 15,2-4-6 48,-2-1-2-63,-2-1 1 0,-7 3-6 0,-5-1-103 0,-8 3 7 0,-8 0-14 16,-5 2-12-1,-8-2-9 1,-3 0-7-16,-10-3-108 0</inkml:trace>
  <inkml:trace contextRef="#ctx0" brushRef="#br0" timeOffset="125985.8047">17158 10115 748 0,'0'0'0'0,"0"0"124"0,0 0-19 0,0 0-27 0,0 0 0 0,0 0-6 0,0 0-35 0,0 0-27 0,369-46-10 0,-316 46 0 0,-3 0-175 16,-3 2-2-16,-3 3 34 15,-4 1-72-15,-3-3-107 0</inkml:trace>
  <inkml:trace contextRef="#ctx0" brushRef="#br0" timeOffset="126301.6164">18022 10081 497 0,'0'0'0'0,"0"0"141"16,0 0-44-16,0 0-8 0,0 0-38 16,0 0-23-16,0 0-14 15,0 0-12-15,0 0-1 0,-68 93 0 16,48-68-1-16,1-2 0 0,4 1 4 15,4 2 15-15,1-2 8 0,8-2 0 16,2-3-5-16,0-3-1 0,9-3 8 16,5-4-9-16,0-3-3 15,6-5 6-15,-1-1-7 0,7-6-5 16,-3-5-4-16,3-3-5 0,0 0 1 16,1 1-1-16,-4 0-3 62,-7 6-4-62,-4 2 3 31,-5 5 0-31,0 0 1 0,-3 8 2 16,6 7 13-16,-5 3-10 0,2 4-1 0,-1-2-1 0,-2 1 0 0,1 0-4 0,0-4-34 0,0-1-11 16,4-4-28-16,-3-5-20 0,4-4 26 0,-2-3-58 15,1 0-59-15,1-3-91 0</inkml:trace>
  <inkml:trace contextRef="#ctx0" brushRef="#br0" timeOffset="126656.2828">18423 10299 561 0,'0'0'0'0,"0"0"174"0,0 0-67 0,0 0-26 0,0 0-18 0,0 0-29 0,0 0-7 0,0 0 14 0,114 80-13 0,-114-55-4 16,-4 2-3-16,-5-4-2 0,1-3-3 15,3-6-4-15,-1-3-3 0,3-6-5 16,3-2-3-16,0-3-1 15,4 0 0-15,4-8-9 0,7-7 6 16,0-3 1-16,3-2 2 0,2 0 0 16,0 3 0-16,3 7 0 0,-3 0 31 15,1 8 2-15,0 2 10 0,0 0-11 32,-2 8-10-32,-2 3-11 0,-1 5-6 0,-3-1-2 0,-2 1-1 15,0-1 0 1,-1-1-1-16,-4-3 0 0,0 0 0 0,0-2-2 0,-1 0-37 62,-1 0 10-62,3 0-10 0,-3 1-38 0,4 1-57 0,-3 2-63 0,3-2-150 0</inkml:trace>
  <inkml:trace contextRef="#ctx0" brushRef="#br0" timeOffset="131902.3194">23303 10366 484 0,'0'0'0'16,"0"0"116"-16,0 0-44 0,0 0-32 16,0 0-12-16,0 0-12 0,0 0-10 15,-130 110-4-15,123-91-1 0,-1 1 5 16,1-1-2-16,1 3 3 0,-4-2-5 16,2-2 4-16,3 0 7 15,-1-4 5-15,4-1 3 0,2-2 1 16,1-4-13-16,6-3-2 0,3-4 15 15,3-4 9-15,3-7-5 0,7-7-7 16,2-6-9-16,7-6-7 0,2-7 2 16,4-6-5-16,3-5 0 15,1-4 4-15,2-4 5 0,-2-3 8 32,-2 1 13-17,-3-2-1-15,-5-1-2 0,-4 3-8 0,-6-3-9 0,-7 4 4 16,-4 9 6-16,-2 7-9 0,-8 6-5 0,-1 10 0 0,0 7-2 62,-1 8 0-62,-3 6 3 47,-2 4 0-47,-1 3-2 0,-2 10-5 0,-3 11 0 0,-4 12 0 0,1 13-1 0,-5 5 1 0,0 6 0 0,0 5 0 16,2 3 0-16,0-1 0 0,8 0-1 0,7-1 0 0,2-5 0 0,3-5 1 0,7-9 0 31,6-5-1-31,2-10 1 0,2-5-3 0,4-6 5 47,2-5-3-47,-1-5 2 0,6-8 1 16,1-3 1-16,1-7-1 0,3-10 2 15,0-3-1-15,-2-6 0 16,-4-2 11-16,-5-2 11 0,-4 1-2 0,-7 4-4 0,-6 0-2 0,-6 7-7 0,-1 1-2 0,-4 9-4 0,-4 1-1 94,0 4-2-94,-2 3-2 0,-1 11-5 31,0 3-1-31,-1 4-2 0,2 4 0 0,7-1 3 0,3 1 0 0,4-5 4 15,9-6-1-15,3-1 2 0,4-7 2 16,8-3 1-16,0-5-1 0,6-6 2 0,2-5 0 0,2 2-2 0,2 0 3 0,-2 5 2 63,-3 4 7-63,0 5-1 0,-3 1-2 15,-6 9-1-15,-1 5-2 0,-7 1-4 31,-2 5-3-31,-5 1 0 0,-5 0 5 0,-5 3-4 0,-1-2 2 16,-1 1 4-16,-5 0 7 16,0-1-8-16,-2-1-2 0,2-1-3 0,0-4-1 0,4-2 0 0,2-5 1 0,0-3-2 0,8-3 2 0,6-4-2 0,1 0 3 0,4-6 4 0,3-9-4 0,1 0 0 0,1-5 1 31,0 1-4-31,1-2 2 0,0 0 0 0,-2 2-1 0,-1 2 0 16,0 1 0 30,-2-1 2-30,0 6 3-16,-3-3 3 0,-2 0-2 0,-1-1-2 0,0 5-2 0,1-4-2 0,-1-2 0 0,0 2 2 31,-3-5-2-31,0 1 0 0,1-1 3 0,-3 2-4 0,-2 2 2 16,-3 5-1-16,-3 2 0 0,0 2 0 0,-1 3 4 0,0 1-5 0,0 2 1 0,-2 0 0 0,1 2-8 0,1 2 7 0,0 1-2 0,0 1 2 0,1-2 2 0,1 0-2 0,4 1 0 0,-2 3 1 16,-1 1 1-16,0 4-1 0,0 3-1 0,-3 0 1 0,2 1 1 0,1-1-2 62,1-4 2-62,5 1-1 0,1-2 1 0,3-4 0 0,6-2 0 0,5-3 2 0,1-2 0 31,6-2-3-31,-4-4 0 0,2-1 3 0,-3-3-4 0,-1 4 2 0,1-2 0 0,-3-1-1 0,0 0 0 0,-2 0 1 32,-4-2-1-32,0 3 0 0,-4-2 3 0,-4 1-3 0,-2-1 0 0,0-1 3 62,-4 1-3-62,3 0 0 0,-5 4 3 0,1-1-3 0,-1 2 0 0,-1 2 2 0,0 2-3 0,-4 1 0 0,-1 0-2 0,0 3-2 0,-2 7 5 31,1 1 0-31,-1 6-3 0,0 5 3 0,2 1 0 16,-1 2 0-16,1 5 0 0,-2-2 0 0,3 0 0 0,0-2 0 0,1-2 0 0,3-4 0 0,0-3 0 16,0-5 0-16,0-5 0 0,2-3 0 0,-2-2 0 15,0-2-16-15,0-2-23 0,0-7-17 16,1-8-37-16,3-3 9 15,1-5-45 32,-1-7-60-47,-2-6 9 32,-1-5-17-32,-1 1 44 0,0-3 96 0,-1 6 83 0,-2 6 137 0,3 4 35 0,0 8-11 31,0 4-1-31,0 1-67 0,0 7-34 0,0 0-21 0,4 7-39 0,3 0-22 0,-1 2-3 0,3 2 0 0,-4 7 0 62,0 1-19-62,-1 8-29 0,2 0-33 0,-2 2-67 0,6 3-21 0,-1-6-90 0,5-4-97 0</inkml:trace>
  <inkml:trace contextRef="#ctx0" brushRef="#br0" timeOffset="132437.5604">25603 10329 843 0,'0'0'0'0,"0"0"57"15,0 0 3-15,0 0 0 0,0 0-12 16,0 0 18-16,0 0 9 0,0 0-33 16,0 0-16-16,-5 20-3 0,-17-4-5 15,1 1-5-15,-3 4-9 0,0 2-3 16,3 4 1-16,2-4-3 0,7 5 1 16,7-2 0-16,4 0 0 15,1-2 0-15,8-3 0 0,6-2 0 16,3-5 1-16,3-2-2 0,5-5 2 15,7-4 4-15,2-3-4 16,2-1-1-16,6-7 0 0,-1 0 3 78,4-5-3-78,-1 0 0 0,-1 0 3 0,0-2-5 0,-4-2 2 0,2-2 0 16,-4-4-5-16,-3 0 0 0,-3 1 5 0,-7-4 0 15,-4 2 0 1,-6-2 1-16,-7 3-1 0,-7-2 0 16,-2 5 5-16,-12 4-1 0,-1 3 4 0,-6 8 1 0,-5 2-3 0,-2 3-4 0,0 13-1 0,-2 6-2 0,6 8 2 0,2 3-1 0,10 5 0 0,7-2 6 78,5 0 1-78,7-2 1 0,10-5 3 0,4-4-2 0,7-1-4 31,3-5-1-31,2-4-2 0,3 1-3 0,-1-4-4 16,1 0-39-16,5-2-43 0,-1 1-66 0,2-2-96 0,-8 0-291 15</inkml:trace>
  <inkml:trace contextRef="#ctx0" brushRef="#br0" timeOffset="134362.1858">4516 11933 607 0,'0'-1'0'0,"-2"1"60"16,-2-1 50-16,-4-2-33 0,4 3-35 16,-3 0-8-16,1 0-1 0,-1 0-6 15,-1 0-4-15,0 2 2 0,0 0-3 16,-2 0-7-16,0 1-7 0,-4 3-2 16,-3 1 1-16,0 1 1 15,-6 4-4-15,-3 4-3 0,-1 1 0 16,-2 2 0-16,0 0-2 0,4 2 2 15,3-2 0-15,4 0-2 0,8-3 1 16,5-1 0-16,4 1 0 78,1-4 0-78,4-3-2 0,6-2 2 0,2-4-2 31,4-3 2-31,2-1 0 0,3-10 0 0,2-3 4 16,0-7-2-16,-1-1-1 0,1-2 2 16,-3 1-5-16,-4 2 3 0,-1 6 0 15,-7 8 0-15,-2 6 40 0,-1 1-1 0,3 13 7 0,1 13 11 0,0 7-30 0,3 5-21 78,1 0-2-78,2-3 0 0,6-3-3 0,1-7 0 0,3-2-1 0,3-8 1 32,0-5-4-32,3-2-68 0,-2-6-30 0,1 3-93 0,-3-4-141 0</inkml:trace>
  <inkml:trace contextRef="#ctx0" brushRef="#br0" timeOffset="135133.8922">5070 11951 644 0,'0'0'0'0,"0"0"40"0,0 0 0 16,0 0-1-16,0 0 1 0,0 0 0 16,0 0-7-16,0 0 0 15,42 122-16-15,-41-89 3 0,2-6 14 16,3-1-4-16,-4-3-8 0,-2-4 0 15,0 0-8-15,-3-3-3 0,-4-2 3 16,1-5 2-16,-4-3-4 0,1-3-4 16,0-3-2-16,2 0-2 0,2-4 1 15,0-5-2-15,5-1-2 16,0-2-2-16,7-5 0 0,5-1 1 16,6 3 0-16,4-2-1 0,5 1 0 15,3 2-1-15,4 1 4 16,0 6 9-16,-1 5 12 0,2 2-2 0,-4 4 3 31,-2 3-3-15,-2 1 0-16,-7 3-8 0,0 3-7 0,-8 0-1 0,-2-3-2 0,-2 3-2 0,-5 1 2 31,-1-6-1-31,2 4-1 0,-1-3 1 62,-1-4-1-62,0-1 0 0,2-2-1 0,0 0 0 0,2-2-18 0,2 1-8 16,0-2-26-16,4 0-37 31,-1-3 6-31,3-3-38 0,5-2-52 0,1-3-10 0,0-5-32 0</inkml:trace>
  <inkml:trace contextRef="#ctx0" brushRef="#br0" timeOffset="135442.9367">5807 12018 709 0,'0'0'0'0,"0"0"131"0,0 0-60 0,0 0 5 0,0 0-25 0,0 0-39 0,0 0-10 0,0 0 0 0,0 0 0 0,-42 79 0 0,31-43 3 0,3-1 0 0,-1-7 2 0,9-6 1 0,2-7-5 16,7-7-1-16,6-5 1 0,3-4 4 15,2-10-2-15,3-7 0 0,2-6-3 16,1-8 0-16,2-3-1 16,0-10-2-16,2 0-5 31,-4-5 1-31,1-5 5 0,-8-2 0 0,-5 1 0 0,-5-1-3 0,-3 8 3 0,-5 9 0 15,-1 14 0 1,-4 13 29-16,-4 11 38 0,1 2-9 47,4 3-18-47,1 11-29 0,0 9-9 0,-2 16 0 0,0 10-2 16,2 5 0-16,2 1 4 0,5-2-4 31,12-6 0-31,5-4 0 0,4-4-96 0,0-3-18 0,3-4-34 0,1-3-140 0,4-1-35 0</inkml:trace>
  <inkml:trace contextRef="#ctx0" brushRef="#br0" timeOffset="136865.7143">8210 11978 726 0,'0'0'0'0,"0"0"6"0,0 0-6 16,0 0 110-16,0 0-67 0,0 0-12 16,0 0 5-16,0 0-3 0,0 0-7 15,52 287 8-15,-52-271-2 0,0-8 1 16,0-1 0-16,0-6-7 15,-5 1-7-15,1-1-4 0,-3-1-11 0,1 0-1 16,-5-3 0-16,3-3-2 16,0 1 0-16,3 0 0 0,2-4-1 15,3 5 0-15,0-3 0 0,6-4-4 16,6 0 1-16,7-1 2 16,6-1 1-16,6 0 0 0,4 2 12 15,3 0-2-15,0 3 1 0,-3 2 1 16,-1 3 6-16,1-1-2 0,-3 4-7 15,2 0-3-15,-6 1 0 0,0 2-5 16,-4 1 3 0,-3 1-5-16,-7-2 2 15,2 0-1-15,-2-1-9 0,-2 1-22 0,1-1-14 47,-2-2-5-31,-1-1 9 15,1-5 15-31,2-5 1 0,-2 3-14 0,1-4 15 0,0 3 19 0,-3-1 6 0,-4 2 0 31,0 0 6-31,-4 0 22 0,-1 0 2 0,0 0 2 0,0-3-3 63,0 1-16-63,0-1-5 0,1 0-3 0,1 4-4 0,2-4 2 0,-4 4 5 15,1 0 6 17,-1 0 5-32,0 2 2 0,-4 0 0 0,1 0-3 0,-4 4-1 0,2 1-7 0,-3 0-4 15,-3 0-5-15,3 0 1 16,-2 1-1-16,3 4-4 0,-1-2 3 0,3 2-1 16,-2 0 0-16,3 1 0 0,0 2 0 0,-1 3-2 0,4 5 2 78,-3 1 0-78,2 2 0 0,0 4 0 0,0-3 0 0,2 1 0 31,0 1 0-31,1-4 0 0,7-1 0 0,4-3 6 0,0-2-4 0,5-3 1 0,1 0-2 0,3-1 1 0,0-2-1 0,-2-2 0 16,2 0 0 15,1-1-2-31,-2-3-32 0,4 0-19 0,-3 0-39 0,-2-4-2 0,-3-1-20 0,-2-2-73 0,-1-2-20 0,-5 2 13 0,-2-3-103 0</inkml:trace>
  <inkml:trace contextRef="#ctx0" brushRef="#br0" timeOffset="136925.2237">9027 12189 324 0,'0'0'0'0,"0"0"128"0,0 0-70 0,0 0-11 0,0 0 14 0,0 0 51 0,0 0-25 0,0 0-2 0,-62-88 5 0,59 84-24 0,-4 3-5 0,-2 1-16 0,-5 8-29 0,0 4-9 0,-6 3-4 0,1 4-2 0,2 2 0 0,-3-1-2 0,6 3-47 0,1-5 0 16,3-2-13-16,5-5-4 0,5-4-52 16,2-4-90-16,11-3-6 0,5-1-30 15</inkml:trace>
  <inkml:trace contextRef="#ctx0" brushRef="#br0" timeOffset="137663.4193">9404 11972 762 0,'0'0'0'0,"0"0"20"0,0 0 1 0,0 0 45 15,0 0-19-15,0 0-7 0,0 0-2 16,0 0-14-16,0 0-8 0,-34-16-3 15,21 22 0-15,-1 4 3 0,1 0 2 16,3 2-5-16,3-3-3 0,3 6-4 16,4 0-5-16,6 2 0 15,7 5 0-15,5 3 1 0,2 1 1 16,5 0 8-16,0 3 5 0,-1 0 6 16,-1 1 10-1,-2 4 0-15,-7-2-10 0,-3-1-18 0,-5-3 4 0,-5-1 5 16,-1-2 1-1,-6-2 7-15,-2 0-10 16,-1-2-9 0,-2-2 2-1,-4 0-3-15,-1-1-2 0,-3-1-11 0,-2 0 2 0,-3-1-2 0,-3-1 5 0,-4-1 0 0,3-2-2 16,-3 0 1-16,0 0-4 0,4-3-3 16,2-2 7 30,6-3-5-46,2-4-14 0,7 0 11 16,7-6 3-16,2-5-24 16,3-7 22-1,12-3 8-15,3-2 1 0,8-4 3 0,5-2-11 16,1 0 5-16,3-1 5 0,2 0 4 0,2 1 0 0,1 0 0 16,-2-2 8-16,-2 3 1 0,-1-4 5 62,-2-1-1-62,-3 0 1 0,-1 1 1 0,-5-1 3 0,0 4 0 31,-1-3-3-31,-1 1-5 0,-4 4-4 0,1 0 1 0,-6 6-4 16,-4 3 6-16,-2 6 4 0,-3 7 7 0,-1 1 5 0,-2 4-4 16,0 10-11-16,-4 9-11 0,-2 12 1 0,-3 6 0 62,-1-1 1-62,1-1-3 0,6-7-22 0,3-8-9 0,0-4-34 0,7-9-24 0,-2-7-33 16,4-3-39-16,0-8-99 31</inkml:trace>
  <inkml:trace contextRef="#ctx0" brushRef="#br0" timeOffset="137688.9926">9856 11893 717 0,'0'0'0'0,"0"0"-201"0,0 0 96 0,0 0-140 0</inkml:trace>
  <inkml:trace contextRef="#ctx0" brushRef="#br0" timeOffset="137959.0427">10217 11853 562 0,'0'0'0'0,"0"0"249"0,0 0-112 0,0 0-71 0,0 0-31 0,0 0-21 0,0 0-10 0,0 0 4 0,0 0 6 0,-76 18-6 0,72-3 2 0,4 0-7 16,0 0-4-16,7 4 2 0,7 0-2 15,3 3 0-15,4 0 2 0,1-1 4 16,-5-3-2-16,1 2 16 0,-5-5 0 15,-1 3-8-15,-4 0 11 0,-5-3-4 16,-2 1-6-16,-1-3 0 63,-1-4 10-63,-4-2-3 0,-3-3-9 0,-3 1-5 31,0-4-2-31,-1 2-1 0,-7-1-4 0,0-2-136 15,-2 0 2-15,-7-1-152 0,1-6-177 0</inkml:trace>
  <inkml:trace contextRef="#ctx0" brushRef="#br0" timeOffset="138264.0003">10923 11329 731 0,'0'0'0'0,"0"0"56"15,0 0-19-15,0 0 12 0,0 0-21 16,0 0 0-16,0 0 9 0,0 0-8 16,0 0 0-16,-37 462 8 0,41-406 6 15,3-4-25-15,2-5-9 0,1-9 0 47,2-3-4-47,-3-5-2 16,1-6-1-16,0-4-1 0,-7-7-2 31,0-7-36-31,-3-4-9 0,-1-2-1 0,-4 0-16 0,-1-8-1 0,-5-11-195 0,-1-6-73 0</inkml:trace>
  <inkml:trace contextRef="#ctx0" brushRef="#br0" timeOffset="138575.0555">10886 11808 427 0,'0'0'0'0,"0"0"83"16,0 0-44-16,0 0-25 0,0 0 20 16,0 0 16-16,0 0 4 15,0 0-7-15,0 0-2 0,405-15-2 16,-386 12 7-16,-1-3 10 0,-8 0 3 16,-5 3 5-16,-2 0-14 0,-3 3-3 15,0-1-6-15,-4 1-23 0,-6-1-21 16,-3 1-2-16,-4 5-7 0,-4 9 7 15,3 3-1-15,-3 2 3 16,3 1 3-16,8 1 4 0,2 3-4 47,8 1-2-47,0-1 1 0,7-1-1 0,3-2 1 0,4-1-5 0,1-1 2 0,3-4 0 0,-3-2 0 16,4-3-74-1,-2-4-9-15,1-3-6 0,1-3-16 0,0-3-37 16,1-7-107-16,0-5-111 0</inkml:trace>
  <inkml:trace contextRef="#ctx0" brushRef="#br0" timeOffset="138931.7635">11362 11829 941 0,'0'0'0'0,"0"0"-40"0,0 0 39 0,0 0-4 0,0 0-10 0,0 0 2 0,0 0-40 0,0 0-34 0,0 0 44 15,-17 62 22-15,45-57 10 0,-2 2 8 16,4 2 0-16,-3 1 3 0,-4 3 0 16,3 3 46-16,-4-1 54 0,1 2-46 15,-3 1 13-15,-3-1 0 0,-4-2-19 16,-2-1-22-16,-5-3-25 0,-3-3 11 16,-1-2 22-16,-1-6 2 15,-1 0-16-15,1 1-10 0,2-1 1 16,-3 0 5-16,2-7 0 0,3-6-7 15,2-4-18-15,5-5-59 0,5 2 54 16,4 1-3-16,2 3-13 63,2-2 7-63,5 5 4 0,2-3-25 0,-1 1-9 0,3 5-30 0,-1 1-119 0,-1 3-429 0</inkml:trace>
  <inkml:trace contextRef="#ctx0" brushRef="#br0" timeOffset="140139.7705">14215 11729 1087 0,'0'0'0'0,"0"0"-173"0,0 0 133 16,0 0 42-16,0 0-4 15,0 0-169-15,0 0-44 0,0 0-67 16</inkml:trace>
  <inkml:trace contextRef="#ctx0" brushRef="#br0" timeOffset="145464.8005">21196 11691 134 0,'0'0'0'0</inkml:trace>
  <inkml:trace contextRef="#ctx0" brushRef="#br0" timeOffset="148739.6093">17459 11986 145 0,'0'0'0'0,"0"0"119"16,0 0-14-16,0 0-17 0,0 0-7 15,0 0 13-15,0 0-29 0,0 0-9 16,11-74 8-16,-10 71-21 0,0 2-15 15,-1 1-2-15,0 0-9 16,0 0-1-16,0 0 2 0,0 0-7 16,0 4-8-16,0 2 2 0,0 2-1 15,0 0 0-15,0-1 1 16,1 0 5-16,1-1 4 0,1-1 4 0,-1 1-2 16,2-2 3-16,-1 0 2 15,-1 2-1-15,0-2 0 0,0 2-3 16,-1 0-2-16,-1 0-6 0,1-1-4 15,-1-2 0-15,0 3-3 0,0 0-1 16,0-3 1-16,0-1-2 0,0 0 0 16,0 0 2-16,0-1 0 15,0-1 1-15,0 0 5 0,0 0 3 16,0 0-5-16,0 0 0 0,0 0-3 16,0 0 0-16,1 0 1 0,-1 0-2 15,0 0-1-15,0 0 1 0,1 0-1 16,-1-1-2-16,0 1 1 15,0 0 0-15,0 0-32 0,0 0-35 16,0 0-60-16,-9 0-194 0</inkml:trace>
  <inkml:trace contextRef="#ctx0" brushRef="#br0" timeOffset="151887.5788">14067 11814 674 0,'0'0'0'0,"0"0"156"16,0 0-52-16,0 0-56 15,0 0-18-15,0 0 6 0,0 0 5 16,0 0 13-16,17-43 6 0,-17 43-21 16,0 7-25-16,0 6-13 0,-1 8 2 15,-1 8 11-15,-2 3 8 0,2 4 1 16,2 2-4-16,0-3-4 16,0-1-7-16,0-3-2 0,0-3-3 15,1-5-1-15,1-1 0 0,0-9-2 31,0-3 0-31,-1-6 0 0,-1-4-76 0,2-3-22 0,1-8-35 0,2-3-76 63,-2-10-74-63,-1-9-82 0</inkml:trace>
  <inkml:trace contextRef="#ctx0" brushRef="#br0" timeOffset="152022.0073">14135 11596 882 0,'0'0'0'0,"0"0"171"15,0 0-114-15,0 0-58 0,0 0 2 0,0 0-2 16,0 0-77-16,0 0-24 16,0 0-52-16,7 80-105 0,-3-80-103 15</inkml:trace>
  <inkml:trace contextRef="#ctx0" brushRef="#br0">14401 11197 750 0,'0'0'0'0,"0"0"191"0,0 0-130 0,0 0-16 0,0 0-11 0,0 0-9 0,0 0-5 0,0 0-4 0,10 311 14 15,-12-240 15-15,1-3-18 0,1-5-13 16,2-4-10-1,2-7 0-15,4-7-5 0</inkml:trace>
  <inkml:trace contextRef="#ctx0" brushRef="#br0" timeOffset="152435.2143">14364 11793 533 0,'0'0'0'0,"0"0"173"0,0 0-86 0,0 0-14 0,0 0-9 0,0 0-15 0,0 0-22 0,0 0-21 0,0 0-3 0,261 16-6 0,-203-11-46 0,4 0-122 0,6 0-116 0,0-4-108 0</inkml:trace>
  <inkml:trace contextRef="#ctx0" brushRef="#br0" timeOffset="153399.4751">16578 11701 618 0,'0'0'0'0,"0"0"89"0,0 0-8 16,0 0-26-16,0 0-24 0,0 0 6 15,0 0 9-15,0 0-14 16,0 0-1-16,50 111 7 0,-44-76-3 16,0 4 6-16,-1-3 1 0,0-1-17 15,-1-3-11-15,-1-6-6 0,3-2-6 16,-3-6 0-16,2-2 0 16,0-2-2-16,-1-7 0 0,1-1 3 15,-2-4 0-15,2-2 3 0,-3 0 5 16,1-7 2-16,-1-4-4 0,7-2-1 15,-1-5-5-15,3-1 2 0,2 3-3 16,-1 1 4-16,-1 6 3 0,0 2 1 16,-2 7-1-16,0 2-3 15,-1 7-3-15,-2 5 1 0,-1 2-1 47,-2 3-1-47,2-4 0 0,2-1-1 0,1-5 0 0,2-4-1 0,2-5 0 0,1-6 5 0,4-6-1 0,2-5 1 16,1-5 1-16,0-3 4 78,2 0 6-78,-2-7-3 0,-3 6-3 0,-1-3-4 0,-5 4-1 31,-1 2-3-31,-2 6-1 16,-2 5-2-16,-4 5-44 0,-2 4-19 15,-4 3-87-15,-9 6-57 0,-5 5-173 0</inkml:trace>
  <inkml:trace contextRef="#ctx0" brushRef="#br0" timeOffset="153910.9782">14411 11895 449 0,'0'0'0'0,"0"0"82"15,0 0 2-15,0 0 41 0,0 0-17 16,0 0-18-16,0 0-19 0,0 0 2 15,0 0-22-15,15 105-15 0,-8-80-12 16,-3 2-16-16,2-4-5 0,-2-3 1 16,2 3-3-16,-2-5 0 15,6-1-2-15,-6-4-30 0,5-1-33 16,2-3-42-16,0-2-28 0,3 1-66 16,0 2-182-16</inkml:trace>
  <inkml:trace contextRef="#ctx0" brushRef="#br0" timeOffset="154623.9306">17509 11637 762 0,'0'0'0'0,"0"0"39"0,0 0 37 15,0 0-21-15,0 0-10 0,0 0-5 16,0 0 1-16,0 0-2 16,0 0 2-16,2-58-3 0,3 54-4 15,-3 0-14-15,0 1-12 0,-2 3-3 16,0 0 3-16,1 0 3 0,-1 0-8 15,0 0-3-15,0 0 0 0,0 0-55 16,0 6 0-16,0 2-48 0,-1 4-85 16,-1 1-91-16,-2-5-183 15</inkml:trace>
  <inkml:trace contextRef="#ctx0" brushRef="#br0" timeOffset="154981.4031">18027 11115 685 0,'0'0'0'0,"0"0"143"16,0 0-60-16,0 0-40 0,0 0-35 15,0 0 1-15,0 0 5 0,0 0 2 16,23 141 3-16,-21-76 7 0,-2 10 12 16,0 4-2-16,-1 2-6 15,-6-6-3-15,2-5-14 0,0-7-6 16,0-9-5 31,5-7 0-47,-2-6-4 0,0-10-12 0,1-3-9 0,-2-9-10 0,0-3-18 15,-1-8 8-15,0-5 8 0,0-2-18 0,-3-1-28 0,1-11-36 0,-2-3-82 32,-2-8 41-32,-2-8-24 0</inkml:trace>
  <inkml:trace contextRef="#ctx0" brushRef="#br0" timeOffset="155111.1281">17877 11676 699 0,'0'0'0'0,"0"0"54"0,0 0 6 0,0 0 17 0,0 0-32 0,0 0-23 0,0 0-16 16,0 0-3-16,0 0-6 0,250 58-83 15,-219-73 12-15,0-3-31 0,-2-1-98 16,-1-5 9-16,-4-3-11 16</inkml:trace>
  <inkml:trace contextRef="#ctx0" brushRef="#br0" timeOffset="155592.3065">18359 11449 212 0,'0'0'0'0,"0"0"58"0,0 0-58 0,0 0 0 16,0 0-42-16,0 0 49 0,0 0 46 15,0 0 34-15,0 0 18 16,64-371 6-16,-62 371 17 0,1 11-75 15,2 12 18-15,1 11-3 0,2 11-35 0,0 7-8 16,-2 8 11-16,1 5 8 16,-2 2-19-16,1 3 3 0,-2-1-13 15,-4-6-6 1,0-3-7-16,-9-4 1 0,1-6-6 16,-4-6-10-16,1-5 8 15,1-10 2-15,2-9 2 0,5-8 2 0,3-8-1 0,0-4 0 16,5-14-32-16,5-7 24 62,4-5 4-46,6-7 4-16,2-2 0 0,4 2-3 0,1 8 0 0,-1 6 5 16,-1 13 28-16,-3 6 11 0,-3 9-10 15,2 8 17-15,-8 7-20 0,0 1-14 16,-4 2-7-16,-3 2-3 0,2-2-1 15,2-6-4-15,1-5-14 16,5-3-6-16,2-10 1 0,4-3 10 0,2-2 3 16,3-7 3-16,2-4 3 0,3-1 1 0,2-1 0 0,-4 5 0 0,-3 3 0 15,-7 3 0 32,-8 4-2-47,-6 2 1 0,-4 9-4 0,-2-1-20 0,-2 5-92 0,-2 4-122 31,-2-2-80-15,4-1-156-16</inkml:trace>
  <inkml:trace contextRef="#ctx0" brushRef="#br0" timeOffset="156474.8461">20708 11347 713 0,'0'0'0'0,"0"0"66"0,0 0-25 16,0 0-33-16,0 0-7 0,0 0 2 15,0 0 4-15,0 0 5 0,0 0 12 16,-3 203 17-16,3-136 7 0,0 1-22 15,0-3 3-15,-2-5-12 0,-3-1-4 16,0-6-1-16,-1-4-6 0,1-6-3 31,-1-7 1-31,4-8-3 0,2-5-1 16,-1-9 0-16,0-4-8 0,0-7-13 0,0-3-5 47,-4-1-11-47,0-6-112 0,-3-6-75 0,-3-5 0 0,0-9-84 0</inkml:trace>
  <inkml:trace contextRef="#ctx0" brushRef="#br0" timeOffset="156990.3983">20561 11793 681 0,'0'0'0'16,"0"0"0"-16,0 0 63 0,0 0-33 0,0 0-22 0,0 0-5 16,0 0 2-16,0 0-2 0,0 0-2 15,247 41-2-15,-219-61-108 0,-2-4-20 16,-4-2 54-16,-3-4 26 0,-1-3 29 15,-3 0 19-15,-2-5 1 0,-2 2 0 16,-2-7 2-16,-3 0 0 0,-3-3 10 16,4 2 12-16,-2 6 31 15,3 3 24-15,3 8 8 0,0 6-5 16,0 8 11-16,-5 10-6 16,0 4-29-16,0 14-31 0,1 14 4 0,-2 12-7 15,2 7 1-15,-4 10-4 0,1 2 1 78,-1 5 1-78,-1-5 3 0,0-4-13 0,-2-11-6 0,1-4-1 32,0-4-4-32,-1-9 0 0,0 0 0 0,0-9 0 0,0-1-3 0,1-9 0 0,6-2-6 0,2-6-15 0,6-1 10 0,3-6 5 15,7-2 4-15,5-3 4 0,1 3-1 16,3 0 0-16,3 2 0 15,-2 2-1-15,-4-1 0 0,2 3 1 0,-3-4 1 0,-6-1-1 63,-1 0 0-63,-7-3 0 0,-2-3 1 16,-5 1-1-16,-2-1 2 0,1-1 0 31,-6 3 1-31,-2 4-1 0,0 1 1 0,-2 3 6 0,-5 3 4 0,-4 7-5 0,-1 7-5 0,1 7-2 0,5 4-1 0,3 4 0 0,3-2 1 0,7 1-1 47,11-2-2-47,4-2-9 0,4-5-14 0,2-4-17 0,1-2-40 0,3 0-39 0,-2-1-32 0,0-3-59 0,2 0-42 0</inkml:trace>
  <inkml:trace contextRef="#ctx0" brushRef="#br0" timeOffset="157509.7865">23069 11325 589 0,'0'0'0'0,"0"0"6"16,0 0-6-16,0 0 80 0,0 0-36 15,0 0 3-15,0 0 16 16,0 0 10-16,0 0-3 0,32 230 6 0,-32-175-20 16,-9 3-19-16,-5-6-18 15,0-1-12-15,-4-6-1 0,3 0-4 16,0-5 1-16,2-2-1 0,3-5 1 31,2-4-2-31,4-2 0 0,4-2-2 31,0-3 2-31,11-4 3 0,2-4 1 16,10-6 13-16,7-4 8 0,7-3-1 0,11-2-8 0,5-11-10 0,0-4-2 0,-3 2-2 0,-8 2-6 16,-7 0-85-16,-6 6-35 0,-3 0-44 15,-6 1-102-15,-3 0-62 63</inkml:trace>
  <inkml:trace contextRef="#ctx0" brushRef="#br0" timeOffset="157717.9901">23622 11891 686 0,'0'0'0'0,"0"0"76"15,0 0 6-15,0 0-5 0,0 0-12 16,0 0-16-16,0 0-1 0,0 0 3 15,0 0-8-15,3 87-8 0,-14-64-10 16,1-2-9-16,4-2-5 0,4-3-8 16,2 0-2-16,0-2 2 15,5 0-3-15,2-6 0 0,0 2 4 16,0-2-2-16,2-4 0 0,2 5-3 16,0-5 2-16,0 5-1 0,1-4 0 15,-6-1 0-15,0-1-29 0,-3-2-13 16,-2-1-23-16,-1 0-28 15,0 0-57-15,0-2-120 0,-1-6-73 16</inkml:trace>
  <inkml:trace contextRef="#ctx0" brushRef="#br0" timeOffset="157860.5054">23655 11700 1163 0,'0'0'0'0,"0"0"10"15,0 0-10-15,0 0 0 0,0 0-114 16,0 0-5-16,0 0-59 0,0 0-152 16</inkml:trace>
  <inkml:trace contextRef="#ctx0" brushRef="#br0" timeOffset="158825.0965">24116 11884 472 0,'0'0'0'0,"0"0"36"0,0 0 51 0,0 0 24 0,0 0-23 0,0 0-15 0,0 0 12 16,0 0-24-16,0 0-17 0,-31 231-11 15,23-213-14-15,1-7-5 0,0-2-6 16,5-7-2-16,2-2 1 0,0-3 14 15,3-8-13-15,7-4-8 0,2-5 0 16,7-5 0-16,3 0 3 0,2-1-3 16,4-1 0-16,1 7 7 15,-4 3 18 17,2 2 9-32,-5 7-2 0,-1 4-8 0,-2 4-18 31,-8 8-4-31,-2 7-4 15,-5 2 3-15,-3 5 1 0,-1-2-2 0,0-1 0 0,0-2 3 16,0-2-3-16,3-2 0 0,3-7 0 0,4-3-8 0,7-3 4 0,4-4 2 0,9-7-3 16,3 0 2-16,3 0 2 0,-2 1-1 0,-7 0 3 15,-7 4-1-15,-5-3 0 0,-5 6 0 63,-4-1 1-63,-4 3-1 0,-2 1 0 47,0 1-8-47,-1 6 6 0,0 7 2 0,-1-3 0 0,-3 4 0 0,2-1 0 31,2 0 2-31,0-1-3 0,1-4 0 0,1-2 2 0,9-4 2 16,4-3 2-16,5 0-2 0,3-2-2 0,2-6 0 78,2-1 2-78,6-3-4 0,-1-1 2 0,-3 1-2 0,-5 3 2 0,-4-1 1 0,-7 3-2 31,0 1 0-31,-3-2 3 0,-5 1-2 0,3-4-1 0,-2-2 0 0,4-1 1 0,2-2-1 0,3 1-1 0,8 0 0 0,8 5-10 0,5 0 5 0,1 3 4 0,-5 2 0 0,-7 5 3 16,-7 0-2-16,-8 2-4 0,-3 5 2 31,-2 0 0-31,-2 2 0 0,0 2 4 0,-2 0-1 0,0-2 0 0,0 1 0 0,-3 0 1 0,1 2-1 0,-1 0 0 47,3 3 0-47,0-3 0 0,0-1 1 15,2 3 0-15,-1-3-2 0,2 1 2 0,-1-1-1 0,2-3 0 0,0-1 0 0,3-2 3 32,0 0-3-32,2-1 0 0,1-2 3 0,3 0-4 0,1-1 2 0,-2 2 0 0,-2-3-2 0,-2 0 1 0,2 0 0 0,-3 0 0 31,-2 0-4-31,1 0 3 0,-3 0-1 0,1 0 2 0,2 0 0 0,-2 0-27 0,7 0 2 0,-3 0 2 15,1 2-6-15,1-2-1 16,-1 2 1 47,-1 1-1-63,-3-2-3 0,1 4-30 15,-3-3-37-15,4 1-14 0,-2 0-73 16,2-1-54-16,-5-2-87 15</inkml:trace>
  <inkml:trace contextRef="#ctx0" brushRef="#br0" timeOffset="159197.6536">25500 11864 599 0,'0'0'0'16,"0"0"206"-16,0 0-134 16,0 0-27-16,0 0-6 0,0 0 18 15,0 0-5-15,0 0-2 0,-118 104 6 16,85-77-18-16,-2 0-14 0,-6 0-10 15,-3 1-4-15,-1-3-4 0,4 0-3 16,1 1-1-16,6-4-1 0,4 0-1 16,4-1 0-16,4-3 0 15,3 1-21-15,2-2-28 0,-2-2-47 16,4-2-54-16,1-4-76 0,3-3-139 62</inkml:trace>
  <inkml:trace contextRef="#ctx0" brushRef="#br0" timeOffset="159588.8521">24831 11871 680 0,'0'0'0'0,"0"0"100"0,0 0-28 16,0 0-24-16,0 0 0 0,0 0 9 15,0 0 3-15,0 0 8 16,0 0-6-16,12 141-9 0,-14-116-18 16,2 0-26-16,5-5-4 0,3-2-4 15,2-3-1-15,0-4 0 0,-2-3-42 16,-2 1-9-16,2 1-47 0,-5 2-77 15,-3 1-110-15,2-4-140 0</inkml:trace>
  <inkml:trace contextRef="#ctx0" brushRef="#br0" timeOffset="160227.0117">27332 11484 618 0,'0'0'0'15,"0"0"0"-15,0 0 57 0,0 0 28 16,0 0-23-16,0 0-23 0,0 0-30 15,0 0-2-15,0 0 15 0,10 133 23 16,-10-67-2-16,0 4-8 0,0 3-4 16,0-3-10-16,-5-4-5 15,-3-9 7-15,1-8-7 0,0-8-8 16,0-3-4 31,0-7-1-47,4-3-3 0,1-6 0 0,2-4 0 0,0-5-62 0,0-4-14 0,0-3-21 31,0 0-50-31,0-5-107 0,-4-1 1 0</inkml:trace>
  <inkml:trace contextRef="#ctx0" brushRef="#br0" timeOffset="160366.7996">27324 11829 897 0,'0'0'0'0,"0"0"157"16,0 0-86-16,0 0-39 0,0 0-18 15,0 0-12-15,0 0-4 0,0 0-181 16,534-323 32-16,-532 315 14 0,-7 6-99 16,-13 2-225-16</inkml:trace>
  <inkml:trace contextRef="#ctx0" brushRef="#br0" timeOffset="160550.5202">27626 11897 845 0,'0'0'0'15,"0"0"43"-15,0 0 57 0,0 0-37 16,0 0-5-16,0 0-10 0,0 0-27 16,0 0-12-16,102 184-5 0,-87-178-2 15,0-2 0-15,-1-2-4 0,1-2-55 16,0 0 4-16,0-3-24 16,1-2-24-16,-4-3-47 0,2-3-159 15,0-2-123-15</inkml:trace>
  <inkml:trace contextRef="#ctx0" brushRef="#br0" timeOffset="161348.583">28033 11862 937 0,'0'0'0'0,"0"0"63"0,0 0-23 0,0 0 31 0,0 0-20 0,0 0-12 0,0 0-2 0,0 0 6 0,0 0-10 0,49 163-9 16,-49-147-3-16,0-2-7 0,0-7 1 15,2 0 1-15,0-3-8 0,1-2-1 16,-2-2-2-16,2 0-1 16,0 0 2-16,0-3 0 0,0-1 4 15,1 2-4-15,0-2 2 0,-3 2-4 16,0 2-1-16,0 0-1 16,-1 0 0-16,0-1-4 0,3 1-1 15,-2 0 3-15,3 0 0 0,2-1-21 16,-5 0 4-16,2 0 8 0,1-3 9 15,-1-1 0-15,-1-1-1 0,0 2 1 16,-1 3 3-16,-1-2 0 0,0-2-3 16,1-1 0-16,-1-1 2 15,0-2-2-15,1 0-1 0,-1-2 1 16,0 0 1-16,0 0 0 0,-1 0-1 16,-7 1 1 15,-1 4 1-31,0 0 0 0,-2 1-1 0,0 4 0 0,-2 1-2 0,-2 0 0 0,-2 0 1 15,-1 5 1 1,-1 0-1-16,-1 7-2 0,2 0 2 0,1 2 0 63,0 6-1-63,1 1 1 31,2 2 2-31,4 6-2 0,3-4 3 15,3 4-3-15,3-3 0 0,1-1 3 16,0 0-4-16,6-6 2 0,5-1 8 16,6-3 1-16,4-4 2 0,4-2 7 0,7-6 10 15,-1-3-3-15,3 0-17 0,5-5-3 0,-4-3-5 0,-2 3 0 0,-6 0-2 47,-9 1-22-47,-3-1-22 0,-7-1-30 16,-1 4-5-16,-1-3-17 0,-3-2-39 0,-2 2-15 0,-1-3-25 0,0-5-1 0,-4-1 45 15,2 1-25-15,0 0 15 0,2-1 118 16,0 2 48-16,0 0 40 0,-4 3-56 0,2 0-8 0,0 3 0 0,-1-1-36 0,0 0 29 0,-1-2 14 0,0-2 26 0,-2 3 28 0,3 0 30 0,2 4 15 16,-1 4 25-16,-3 0 42 0,-4 0-59 15,-3 2-40-15,-2 6-6 0,-5 4-1 16,2 4-3 31,-2 2-11-47,2-3-23 0,0 2-22 0,5-2-5 0,1 0-4 0,3 1-16 0,5-5-14 31,1 0-10-31,2-7-20 0,0 0-48 0,2 1-14 0,0-3-54 0,2-2-132 0,1 0-106 0</inkml:trace>
  <inkml:trace contextRef="#ctx0" brushRef="#br0" timeOffset="161648.6925">28497 11939 766 0,'0'0'0'0,"0"0"75"0,0 0 43 16,0 0-40-16,0 0-3 15,0 0-7-15,0 0-11 0,0 0-9 16,0 0-29 0,15 225-11-16,-15-214 1 0,0-1 7 0,0-2 1 0,-3-5 3 15,2-2-7-15,0-1-1 0,0-8-3 16,1-3-5-16,0-9 0 0,6 1-7 15,8-6 5-15,9 1-4 0,8 0-8 16,0-1 4-16,6 3 3 0,4 1 2 16,-3 2 1-16,-2 5 0 15,-4 2-53 1,-8 6-68-16,-5 3-68 0,-4 3-82 0,-4 0-68 16</inkml:trace>
  <inkml:trace contextRef="#ctx0" brushRef="#br0" timeOffset="162490.1588">29050 11908 778 0,'0'0'0'0,"0"0"104"15,0 0-27-15,0 0-14 0,0 0 19 16,0 0-11-16,0 0-14 0,0 0-12 16,0 0-14-16,91 171-14 15,-97-153-3-15,-2-6-3 0,-2 1 2 16,4-7-2-16,0-4-3 0,3-1-7 16,3-1 2-16,4-3 1 0,7-6-5 15,6-4-5-15,2-6 3 0,2-2 4 16,6-1-2-16,-1 3 0 15,1 6 1-15,-3 4-2 16,-7 7 3-16,-5 2 9 0,-5 2-7 47,-4 9-4-31,-1 1 1-16,-1 6 0 0,-1 3 3 0,0-2-2 0,0-1-2 0,2-2 1 31,5-6 0-31,8-5 0 0,5 1 0 0,2-6-2 0,4 0-2 15,0-6 3-15,0-1 1 0,2-4 0 16,-3 2 0-16,-2-3 2 0,-4 1-3 0,-2-1-1 0,-3-4 2 0,0-2 0 78,2 0 0-78,-4-3 0 16,-3-1 0-16,-2-1-6 0,-3 2-4 0,-2 5 3 0,-2 8 6 0,0 1-1 15,-6 7-2-15,-5 0 2 0,0 4-1 0,-5 5 1 0,0 3 4 16,0 3-3-16,3 3 1 0,5 1 0 0,5-1 0 0,3-2 0 0,9 0 6 0,4-3-3 0,1-1 3 0,6-3-1 0,0-5 3 0,3-4 1 0,3 0-1 31,2-6-3-15,2-4-2-16,3-6 1 0,3-3-4 0,4-6 0 0,0 0 0 0,2-7 1 0,2-2-1 47,2-4-10-47,-2-5-3 0,0-5-3 0,-5-7-8 0,-1-5-12 0,-4-2-5 31,-6-5 18-31,-1 5 13 16,-2 4 7-16,-8 9 4 0,-4 10-1 0,-8 13 0 0,-5 7 0 0,-6 13 8 0,-8 6 12 0,-5 11-14 15,-5 20 9-15,-3 11 3 0,-5 16-9 0,6 8-3 16,5 5-4-16,10-2-1 0,9 3 1 16,2-8-2-16,6-1 0 0,6-6 6 15,3-6-5-15,-2-7 1 0,-1-7-4 47,-2-3-32-47,-5-6-8 0,2-4-21 0,-4-6-50 0,4-5-25 0,-3-5-120 0,-3-3-242 0</inkml:trace>
  <inkml:trace contextRef="#ctx0" brushRef="#br0" timeOffset="168615.1419">2311 13796 479 0,'0'0'0'0,"0"0"56"16,0 0-27-16,0 0-6 0,0 0 3 16,0 0 5-16,0 0 9 0,0 0-5 15,94-55-1-15,-67 47 6 0,3-2-7 16,4-1-3-16,0 2-3 16,3 2-9-16,-3 4-6 0,-1 1-9 15,-5 2-2-15,-5 0 0 0,-4 4 0 16,-8-1 1-16,-6 3-1 0,-5 2 0 15,-5 1 17-15,-10 1 14 0,-9 6-18 16,-5 2-6-16,-6 1-5 0,-2 5-1 16,-5 1 0-16,3 0-2 47,1 3 0-32,6 2 15-15,5 0 9 31,6 1 8-31,9-3-10 0,8-5-6 0,7-2-8 0,16-5 2 16,14-5 6-16,13-7 8 0,10-4-11 16,7 0-5-16,2-3-6 0,-5-1-4 0,-7 0-45 15,-8 0-15-15,-6-1 8 78,-4-1-23-78,-3 0-46 0,-6 1-1 0,-6-1-99 32,-8-3-128-32</inkml:trace>
  <inkml:trace contextRef="#ctx0" brushRef="#br0" timeOffset="168972.3196">2525 13377 612 0,'0'0'0'0,"0"0"106"0,0 0-56 0,0 0-14 0,0 0-16 0,0 0 7 0,0 0 10 0,0 0-12 0,0 0 0 0,-245 62-1 0,221-32-8 0,0 6-6 0,2 6 0 0,1 6 0 16,4 9 1-16,4 3 1 0,3 5-7 15,7 4 2-15,3 1-3 0,2 3 2 16,7-2 4-16,1-4 6 31,6 0-5-31,2-5 3 0,5-7 7 0,5-4 2 0,4-9-5 0,4-3-7 16,7-10-5-1,4-4 1-15,5-12 1 0,8-5-3 47,3-8 1-47,6-15 11 0,4-8 5 0,1-11-6 0,1-11-8 0,0-9 4 16,-6-2 4 15,-3-8 0-31,-8 1-10 0,-7-4-3 0,-11-1 0 0,-13 3-1 0,-15 3-1 0,-12 1-2 16,-18 5-62-16,-19 1 31 15,-16 3-7-15,-15 5 4 0,-6 6 4 0,1 11-4 0,0 16-5 0,1 14-38 16,3 14-120-16,-3 19-106 0</inkml:trace>
  <inkml:trace contextRef="#ctx0" brushRef="#br0" timeOffset="178632.1612">4378 13473 433 0,'0'0'0'15,"0"0"25"-15,0 0 56 0,0 0 10 16,0 0-9-16,0 0-51 0,0 0-18 15,0 0 13-15,-4 51 6 16,4-18 3-16,0 8 15 0,0 2-18 16,0 2-10-16,0 3 1 0,0 1-8 15,1 1-3-15,-1-6-4 0,0-3-4 16,2-5 0-16,-1-4-2 0,3-6-1 16,-1-1 0-16,-2-5-1 15,1-6 0-15,-2-2 0 16,0-4-24-16,0-3-21 0,0-4-33 31,0-1-35-31,-3-2 3 0,-5-10-142 0,-3-6-101 0</inkml:trace>
  <inkml:trace contextRef="#ctx0" brushRef="#br0" timeOffset="178969.7149">4258 13884 471 0,'0'0'0'16,"0"0"58"-16,0 0 24 0,0 0-36 0,0 0-17 0,0 0-2 0,0 0-9 0,0 0-4 0,0 0 12 0,176 94-4 0,-145-97-5 0,-3-6-6 0,1-1-5 16,-7-1-4-16,-4 5 1 0,-2 1 3 15,-8 5 4-15,-2 1 10 0,-4 10 26 16,-1 7 26-16,-1 4-6 16,0 6-23-16,-2 5-11 0,-3 1-4 15,1 1-17 1,4-5-7-16,2-7-2 0,11-5 0 0,2-9 2 0,7-3-1 62,1-6 4-62,1-5 4 0,3-7-1 0,1-7-2 0,-2-6-5 32,-2 0 1-32,-3 0 1 0,-4-1 3 0,-9 2 5 0,-3 2 6 0,-5 0 1 15,-4 8 6 1,-5 1 0-16,-8 2-11 0,1 10-9 0,-4 1-5 0,-3 1-2 15,1 12-63-15,0-1-12 0,4 4-59 0,4 0-143 0,1-2-182 0</inkml:trace>
  <inkml:trace contextRef="#ctx0" brushRef="#br0" timeOffset="179884.5932">6849 13858 595 0,'0'0'0'0,"0"0"11"15,0 0 90-15,0 0-49 0,0 0-31 16,0 0 2-16,0 0-11 0,0 0-4 16,0 0 2-16,-131-3 3 0,108 12 2 15,4-1-2-15,3 3-6 0,5-4-2 16,3 0-3-16,5 1-4 0,3-1-2 15,0 1 3-15,11 5 1 16,4 0 0-16,8 5 21 0,7 4-4 16,-2 0 5-16,5 0 15 0,-2 2-2 15,-7 0-5 32,-3 0-11-31,-9 1-6-16,-6-1 5 0,-6-2 26 31,-4 1-2-31,-7-3-13 0,-5 0-10 16,-5-4-11-16,-1 0-3 0,-6-4-2 0,0-1-1 0,2-4 0 0,0-1-3 0,5-2-10 15,0-4-27-15,3 0-52 0,3-4-37 0,0-9-13 0,7-2-113 0,2-9-157 0</inkml:trace>
  <inkml:trace contextRef="#ctx0" brushRef="#br0" timeOffset="181008.0048">7262 13428 849 0,'0'0'0'0,"0"0"0"0,0 0 70 16,0 0-36-16,0 0-18 0,0 0 12 16,0 0 8-16,0 0-13 0,0 0-7 15,9 513-8-15,-16-465-6 0,-1-7 0 16,-2-6 1-16,2-5-2 0,1-9 0 15,4-4 1-15,1-9-2 32,2-5 0-32,0-3 0 0,3-4-1 0,5-11 0 0,6-7 3 0,7-1-2 15,2-4 0-15,5 3-2 16,-1 7 2-16,0 7-3 0,-1 5 5 0,-3 7 34 78,0 9 19-78,-6 7-27 16,-1 3-11-16,-5 6-11 0,0-3-1 0,-2 0-2 0,2-5-3 15,4-5 0-15,3-5 2 0,6-5-1 0,9-4-1 0,4-5 0 16,4-11 0-16,1-2-7 0,-4-1 5 16,-1 2 2-16,-10 5 0 0,-7 3 0 0,-5 8 1 0,-8 1 6 0,-3 5-5 0,-2 8 20 0,-2 5 1 0,-3 4-13 0,-5 2-7 15,-2 1 0 1,2-3-2-16,0-3-1 0,5-6 0 0,2-6 0 62,1-1 0-62,6-6-5 0,6 0 6 0,5-8 1 0,6-9-1 0,-1 1 0 16,2-3-2-16,-1 0 2 0,-3-2-1 31,-1 2 0-31,-2 0 2 0,-5 3-2 0,-2-1 0 0,-2 3 2 0,-5-1-1 16,-3 1 1-16,-5 2-4 0,-7-1-12 0,1-4-12 0,-7 3 3 0,0-4 0 0,-2 3 9 0,1 4 9 15,8 1 4-15,1 5 0 63,4 3 1-63,5 1 0 31,0 1-3-31,1 0-1 0,0 0-3 16,1 0-2-16,7 1 9 0,1 3 0 0,2 0 0 0,4-1 0 0,4 2 0 0,0-2 0 15,4 1 1-15,-1 0 10 0,-2 2 1 0,1 3-1 0,-2-2-1 0,-2 5 4 0,-3 0-1 0,0-2 2 16,-5 2-7 47,1 3-1-63,-2-2-5 0,-1 1-1 0,-3 2 2 0,-2-2-1 0,-2 0-1 0,0 0 0 0,0-3 2 0,-4-2-4 0,2-1 2 15,0-1-1 1,1-2 0-16,1-2 0 0,0-2 0 0,0 1 0 15,4-2-7-15,2 0 2 0,5-3-3 0,0-4 1 0,2-1-1 0,0 2 5 0,-3 3 2 0,0 1 1 0,-3 2 0 0,2 5 0 32,-5 3 8-32,0 5-5 62,-1 3 2-46,-3 0-5-16,0 0 0 15,0 0 2-15,1-4-1 0,2-3-2 0,5-4 2 0,0-2 0 16,5-3-1-16,1-3 0 0,1-2 2 0,2-7-2 0,-2 3 0 0,2-6 2 16,-3 1-3-16,-2-4 2 0,-2-2 1 0,-3 3-2 0,0-1 0 0,-3-1 5 0,-2 3-5 0,-1 3 0 0,-1 5 3 0,2 3-3 0,-2 5 0 0,1 0 5 0,2 0-7 15,7 0-4-15,6 0 7 16,8 0 1-16,5 0 1 16,6 0-2-16,3-2 0 46,4-2 1-46,2-1-1 0,-1-2-2 0,1 0 1 0,-1 1 0 0,2-2-145 47,1 3-21-47,-1 2-44 0,0-2-313 0</inkml:trace>
  <inkml:trace contextRef="#ctx0" brushRef="#br0" timeOffset="182528.2536">12233 13435 469 0,'0'0'0'0,"0"0"46"0,0 0 16 15,0 0-14-15,0 0-4 0,0 0 19 16,0 0-59-16,0 0-3 0,-32-13 12 15,18 39 7-15,2 10 7 0,2 10 5 16,2 7 1-16,4 7 2 0,1 3 4 16,3 6-15-16,0 0-5 15,0-4 1-15,2-2-9 0,0-9-3 16,-2-6-5-16,0-6 2 16,0-4 3-1,0-3-2-15,0-10-3 0,2-3-1 0,-1-6-2 63,2-7 0-63,1 1 2 0,-2-9-3 0,0-1-61 0,-2 0 15 0,1-6 3 0,-1-3-7 0,0-9-92 31,-5-3-183-31</inkml:trace>
  <inkml:trace contextRef="#ctx0" brushRef="#br0" timeOffset="183012.6032">11778 13871 717 0,'0'0'0'0,"0"0"73"0,0 0-24 0,0 0 10 0,0 0 17 0,0 0-6 0,0 0-6 0,0 0-14 0,0 0-26 0,259-51-18 0,-206 51-6 16,-8 0 0-16,-1 0-141 16,-3 0-10-16,-7 0 30 0,1 0 14 15,-4-1-14-15,-1-4 76 16,1 0 39-16,-2-3 12 0,0 0-3 0,-2 1-1 15,-6 1 3-15,-4 4 27 32,-6 2 19-32,-3 0 20 0,-3 5 4 0,-4 3-12 0,-1 6-1 0,0 4-34 47,-5 4-17-47,-2 5-6 15,-5 4-1 16,1 1 7-31,-3-2 7 0,1 1 14 0,2-5 12 0,2-4 4 0,4-1-19 0,3-5-9 0,2-3-11 0,6-7-6 0,3-4-1 32,4-2 8-32,4-5-1 0,8-5-1 0,0-5-4 0,3-4-3 0,1 0 1 0,-1 0 0 0,0 3-1 31,-5 4-1-31,-2 3 0 0,-3 9 19 0,-4 3-8 47,0 13 0-47,-1 3 5 0,-1 6-5 0,1 2-7 0,-3-2-1 15,2-4 0-15,1-4-4 0,2-5 2 0,1-4 0 0,4-5-1 0,1-3-48 16,1-1-3-16,1-5-74 0,0-4-20 0,-5 3-6 0,0-1-112 16,-4 0-26-16</inkml:trace>
  <inkml:trace contextRef="#ctx0" brushRef="#br0" timeOffset="183536.8716">13241 13872 626 0,'0'0'0'0,"0"0"28"0,0 0 19 16,0 0 26-16,0 0-37 0,0 0-1 15,0 0 7-15,0 0 0 0,-5 117-2 16,5-98-2-16,-1-2-6 0,0-3-13 15,0-5-6-15,-3 0-2 0,0-4 2 16,2-2-1-16,1-2-4 0,0-1-3 16,1 0 1-16,0-2 1 15,1-5-14-15,6-3-9 0,2 0 13 16,3 1 0-16,2 0 3 0,3 4 0 16,1 5 0-16,0 0 29 0,1 11 21 15,-6 4 12-15,1 4-29 16,-5 0-19-16,2 3-7 0,-1-3-5 0,1-3 0 62,2-2-2-62,3-6 0 0,6-4-69 0,6-4-36 0,3 0-38 0,1-8-48 0,-1 1-216 32</inkml:trace>
  <inkml:trace contextRef="#ctx0" brushRef="#br0" timeOffset="183937.774">14526 13258 725 0,'0'0'0'16,"0"0"38"-16,0 0 30 0,0 0-18 15,0 0-11-15,0 0 0 0,0 0 6 16,0 0 3-16,0 0 1 16,-261 501-11-16,208-423-8 0,-7-4-14 15,-4-2-8 1,-2-6-2-16,1-4-6 0,0-3 0 0,7-5 7 0,2-4-5 31,9-2 0-31,6-6 0 0,7-7-4 0,8-4 2 0,6-5 0 0,6-7-100 16,8-4-13-16,6-6-40 15,4-8-109 48,10-4-110-63</inkml:trace>
  <inkml:trace contextRef="#ctx0" brushRef="#br0" timeOffset="184267.6104">14870 13353 771 0,'0'0'0'15,"0"0"9"-15,0 0-7 0,0 0 48 16,0 0-24-16,0 0-7 0,0 0 9 16,0 0 13-16,0 0 24 15,-122 338 3-15,103-285-12 0,-1-3-17 16,2-3-18-16,4-1-15 0,-1-7-2 16,4-4-4-16,3-5 0 46,2 0 2-46,3-6-2 0,-1-4 2 0,4-2-3 0,0-1-17 0,5-3-13 0,3-6-28 0,2 3-66 0,2-8-4 32,0-2-51-32,-5-1-152 15</inkml:trace>
  <inkml:trace contextRef="#ctx0" brushRef="#br0" timeOffset="184655.3472">14619 13887 673 0,'0'0'0'0,"0"0"16"0,0 0 86 0,0 0-28 0,0 0-30 0,0 0-1 0,0 0-18 0,0 0-16 15,0 0-6-15,355 2 0 0,-327-4 2 16,-2-2-5-16,-5-2 0 0,-2-2 8 16,-6 3 6-16,-2-3 11 0,-2 4 4 15,-5-1 5-15,1 4-3 0,-4 0-2 16,-1 1 12-16,-1 0 2 0,-7 2-27 15,-2 6-15-15,-1 3 1 16,-4 4-1-16,-3 1-2 0,0 2 2 16,-1 0 0-16,5 1-2 0,3-3 2 15,2-1 0-15,7-4-1 16,2-3-2-16,5-2 1 0,8-6-7 16,5 0 3-1,1 0 6 1,2-6-2-16,4 1 1 0,-2 4 1 0,0 1-2 0,-2 1 1 15,-4 8-1-15,0-1-1 0,-3 2 3 0,-1-2-2 63,-2 0-44-63,0-4 2 0,1-1 0 0,-1-3-20 0,1 0-28 0,5-6-24 0,0-3-53 0,1-4 1 16,1-1 4-16,0-4-17 0,1-1 4 0</inkml:trace>
  <inkml:trace contextRef="#ctx0" brushRef="#br0" timeOffset="185084.7967">15471 13877 644 0,'0'0'0'0,"0"0"127"0,0 0-70 0,0 0-28 16,0 0-9-16,0 0 4 0,0 0 14 16,0 0 11-16,0 0 19 0,2 312 1 15,-11-268-10-15,-1-5-24 0,-5 3-20 16,-2-4-8-16,-1-3-5 0,-4 0 1 16,1-4 0-16,-2-1-3 15,2-8 0 1,5-6 4-16,1-10-3 0,8-5 2 15,0-3 2-15,4-12-10 0,2-11-29 0,1-7 10 16,4-9 1-16,7-11 7 0,8-3-6 0,6-3-14 16,6-1 26-16,6 5 9 15,7 5 2-15,2 2 34 0,4 4-5 63,2 5 3-63,-4 6-11 0,-1 7-5 0,-4 7-3 0,-3 6 2 0,-5 6 0 31,-6 6-6-31,-6 2-2 0,-7 13-6 0,-11 4-4 0,-5 6-4 16,-14 4 5-1,-11 1-2-15,-8 3 4 0,-7-1 0 0,0 0-2 0,-5-1 1 0,-2-9 0 32,1-1-24-32,3-4-32 0,1-2-77 46,5-3-117-46,4-5-106 16</inkml:trace>
  <inkml:trace contextRef="#ctx0" brushRef="#br0" timeOffset="186191.4866">17801 13889 429 0,'0'0'0'16,"0"0"55"-16,0 0 25 0,0 0-21 16,0 0-25-16,0 0-23 0,0 0-11 15,0 0 0-15,0 0-191 0,-30-31-65 16</inkml:trace>
  <inkml:trace contextRef="#ctx0" brushRef="#br0" timeOffset="186871.5962">10246 13458 774 0,'0'0'0'0,"0"0"3"0,0 0 2 15,0 0 10-15,0 0 9 0,0 0-12 16,0 0 10-16,0 0 4 15,0 0 5-15,-24 327 14 0,24-260-10 16,0-9-15-16,0-4-7 0,1-6-8 16,4-6-5-16,-2-3 0 15,0-5 2-15,1-9-2 0,-3-3 2 32,3-3-2-32,-3-9 0 0,-1-2-32 0,1-5-16 62,-1-3-16-62,0-8-7 0,-1-8-131 0,-8-6-50 0,-1-7-99 0</inkml:trace>
  <inkml:trace contextRef="#ctx0" brushRef="#br0" timeOffset="186981.3865">10166 13958 695 0,'0'0'0'15,"0"0"45"-15,0 0-13 0,0 0-23 0,0 0-3 0,0 0-3 0,0 0-6 0,0 0-144 0,179 31 1 0,-157-56-97 0</inkml:trace>
  <inkml:trace contextRef="#ctx0" brushRef="#br0" timeOffset="187395.4873">10504 13537 433 0,'0'0'0'0,"0"0"196"0,0 0-101 15,0 0-13-15,0 0-9 0,0 0 13 16,0 0-39-16,0 0-15 16,0 0 46-16,42-7-31 0,-30 50 1 15,-1 3-14-15,0 1 0 0,-4-5-7 16,1-1-4-16,-2-1-5 0,-3-7-11 15,-2 3-4-15,-1-8 1 0,0-3-4 16,-4-4 0-16,0-8 6 0,2-2-6 16,1-6 0-16,1-2-13 15,0-3-10-15,0-5 7 0,7-7 2 16,4 1 10-16,2-1 3 0,1 7-2 31,4 5 0-31,1 4 6 0,1 10 21 63,2 3-5-63,2 4-8 0,0-2-8 0,-2-2-1 0,2-2 1 0,3-7-1 0,-1-3-2 0,4-5 0 0,-1 0 5 0,-1-9-4 0,-2 0 2 31,-4-6-1-31,-4 0-2 0,-3 1 0 0,-6 1 4 16,-4 3-4-16,-5 2 9 0,-7 5-1 0,-6 3-5 15,-2 8-3-15,-5 10 0 0,-1 4 1 0,7 5 0 0,6-1-2 16,8-1-4-16,9-1 2 47,10-3-3-47,8-2-40 15,6-5-7-15,7-2-23 0,5-2-72 0,3-3-35 0,5 0-64 0,2-1-235 0</inkml:trace>
  <inkml:trace contextRef="#ctx0" brushRef="#br0" timeOffset="189469.3677">18315 13984 346 0,'0'0'0'0,"0"0"92"0,0 0-43 16,0 0-4-16,0 0 15 0,0 0-5 15,0 0-13-15,0 0 7 0,-112-60-22 16,91 71-9-16,1 0-8 0,-1 5 2 16,2-1-1-16,3 4 6 15,2-1 1-15,4 2 8 0,5 1-3 16,3 0 2-16,2-2-4 0,0-5-7 15,8-2 0-15,4-5-3 0,5-5 5 16,4-2 14-16,4-12 3 0,4-6-4 16,0-6-12-16,6-6-10 15,1-7-2 32,4-8 3-47,5-7 9 0,4-7 22 0,1-5-6 16,0-1-15-16,-3-4-10 0,-6 1-3 15,-5 0-2-15,-9 2-1 0,-6 4 2 0,-10 5-5 0,-5 8-6 47,-5 4 2-47,-1 8 0 0,-3 11 4 0,-1 4 2 0,-3 10-2 0,-1 8-3 0,0 4 1 0,-5 8 0 0,-3 11 2 63,0 13 2-63,0 11 0 0,0 14-3 0,3 13 4 0,1 6-1 0,2 2-1 31,3 0-2-31,7-7 1 16,0-8-1-16,8-11 1 0,7-7-1 0,4-11-1 0,3-8 5 15,2-6-1-15,2-5-2 0,3-5 2 78,4-7 11-78,3-3 4 0,2-7-4 16,2-9-3-16,0-3-1 0,2-6-1 0,0-1-1 0,-7-1 1 0,-2 1 1 16,-9 2-5-1,-7 4-1-15,-10 4 2 0,-5 5 0 0,-2 3 1 0,-11 2-2 0,-3 4-6 0,0 2-4 0,-5 8-4 16,2 9-1-16,-3 4 3 16,0 4 4-16,6 3 3 62,3 1 0-62,8 1 0 0,3-8 0 47,7-1-2-47,8-5 2 0,4-5-2 0,2-4-2 0,5-4 10 0,4-3 0 31,2-4 0-31,4-8 9 0,6-1-1 0,-1-6 2 0,4-2-2 0,3-1 6 16,-2 2 7-16,-1 3-2 0,-3 8-7 0,-2 3-5 0,-6 6-9 15,-3 3-1-15,-8 5-1 0,-7 2 0 0,-1 2 4 0,-5-1-5 0,-2 2 2 63,-1-2 0-63,-3 3-2 0,-3-3 2 0,-1 4 0 0,0 3-2 16,0-1 2-16,-3 3 2 0,0-3-4 15,-3 1 2-15,4-2 1 0,1-1-3 0,1-1 2 0,0-5 0 0,4-1-2 0,4-4 0 16,3-1 1-1,0-3 0-15,3 0 0 0,1-4 4 16,2-7-6-16,-1 1-3 0,3-5-1 0,-3-1-4 0,1 1 10 0,-3-1 0 0,0 1-1 16,-2 0 1-16,2-4 0 0,-2-2 0 0,1 0-36 0,0-1 0 0,-1 1-8 0,2 3 17 0,-3 4 10 0,-3 7 3 0,0 4 7 0,-5 3 5 0,-2 0-4 47,0 9 8-47,-1-2-2 0,1 5 0 0,-1 2 0 0,4 0 4 0,-2-1-4 0,2 0 0 0,3-1 3 0,1-4-3 46,5-1-2-46,-1-3 2 0,3-3 15 0,3-1 7 0,2 0-1 0,2-5-2 0,4-5-1 16,-2-1 0-16,1-1-8 16,-1-3-3-16,0 4-5 0,-2-5-3 0,-1 4 2 0,-2-1 3 0,-4 1-5 0,-3 1 2 0,-2 2-2 0,-1 1 1 0,-3 0 0 0,0 3 2 31,-2 2-3-31,-3-2 2 0,1 4 2 0,-2 1-4 0,0 0 1 0,0 0 0 0,0 0 0 0,0 0-5 0,0 1 1 0,0 7 3 0,0 3 2 47,0 2-1-47,-1 4 0 0,0 2-1 0,0 4 1 0,1-1 6 0,0 1 0 0,3-3-1 0,1-1-1 31,0-3 3-31,1-1-5 0,0-2-1 0,-2 2 2 16,1-5-3-16,-2 1 0 0,0-1 4 0,-1-2-7 15,-1-4-29-15,0 0 6 0,0-4-14 78,0 0-25-78,0 0 0 0,0-9-34 0,0-5-104 16,0-6 13-16,-1-5-100 0</inkml:trace>
  <inkml:trace contextRef="#ctx0" brushRef="#br0" timeOffset="189599.7602">20337 13615 938 0,'0'0'0'0,"0"0"150"0,0 0-101 0,0 0-32 0,0 0-32 0,0 0-10 0,0 0-23 0,0 0-89 0,0 0-32 0,20 67-103 0</inkml:trace>
  <inkml:trace contextRef="#ctx0" brushRef="#br0" timeOffset="190053.9335">20833 13736 646 0,'0'0'0'0,"0"0"147"0,0 0-71 16,0 0 2-16,0 0-43 0,0 0-23 15,0 0 15-15,0 0 32 0,0 0-31 16,56-41-28-16,-69 51 0 15,-5 5 0-15,2 4 1 0,-4 1-1 16,3 4 0-16,-2 3 0 0,1 2 0 16,5 0-2-16,4 0 2 0,7-3 0 15,3-5 0-15,13-3 0 0,5-3 0 16,5-5 1-16,6-6-1 16,6-2 0-16,3-2 3 0,3-4 0 15,4-8-1-15,1-3 1 0,1-3-1 16,-2-3 1-16,2-2 0 78,1-2-1-78,-2 0 3 0,-5-2-3 0,-4 1 1 0,-11 0 6 31,-5 2-6-31,-9 4 0 0,-13 7 2 0,-7 3 2 0,-12 10 11 16,-10 1-15-1,-5 14 2-15,1 5 7 0,4 6 7 0,6 5-13 0,12 1-8 0,4-3 4 16,7 2-2-16,7-6-6 0,7-3-1 0,6-3-30 0,3-2-25 0,0-3-7 16,-3-1 3-16,-6 0-43 0,-8 1-30 0,-6-3-98 0,-9 1-164 0</inkml:trace>
  <inkml:trace contextRef="#ctx0" brushRef="#br0" timeOffset="190948.5753">4920 15212 667 0,'0'0'0'0,"0"0"16"16,0 0 28-16,0 0-25 0,0 0-16 16,0 0 3-16,0 0 13 0,0 0 6 15,0 0 14-15,98 84-12 16,-62-74 9-16,10-1 7 0,2 0-4 15,8 4-3-15,4-2-4 0,3 4-11 16,-4 1-6-16,-3-4-1 0,-4 5-8 16,-6-2-3-16,-3 3-1 0,-7 2-1 15,-8-1-1-15,-6 5 0 0,-6-2 2 16,-9 3 1 31,-5 1 26-47,-2 1-5 0,-4-2-6 0,-10 0-1 0,-3-3 1 31,-7-5 2-31,-2 1-1 16,-5-4-4-16,-5 2-11 0,-1-1-3 0,-8 2 2 0,1-1 0 0,0 0-2 0,0 0 5 15,3-1-5-15,2 1-2 0,4-2 2 0,4-1-1 0,9-2-9 0,4-5-33 0,3 0-25 16,10 0-72 46,0-2-46-62,5-1-77 0,5-3-179 0</inkml:trace>
  <inkml:trace contextRef="#ctx0" brushRef="#br0" timeOffset="191273.755">5783 15274 731 0,'0'0'0'0,"0"0"-31"0,0 0 31 0,0 0 0 16,0 0 32-16,0 0-20 0,0 0 5 16,0 0 4-16,0 0 8 15,159 106 4-15,-114-82-5 0,3-4 2 16,0 2-7-16,-3-2-12 0,-5 1-3 16,2 0 1-16,-9 0 4 0,-1-2-1 15,-5 3 2-15,-6-2 7 0,-4 3-4 16,-10-1-2-16,-7 2-9 15,-4 4 0-15,-15-3 1 32,-3 4-3-17,-10 0 1-15,-7 3-5 0,-6 0 0 0,-9 0-46 0,-1 1-42 0,2-2-7 0,0-2-36 16,6-2-132-16,7-4-28 0</inkml:trace>
  <inkml:trace contextRef="#ctx0" brushRef="#br0" timeOffset="191986.5269">7408 15490 549 0,'0'0'0'0,"0"0"100"0,0 0 34 16,0 0-56-16,0 0-43 0,0 0-22 16,0 0 15-16,0 0 19 15,-12 128 0-15,13-76-13 0,2 0 4 16,0-1 6-16,-3-10-9 0,0-6-3 16,0-5-4-16,1-8-16 0,3-6-8 15,-1-6-3-15,1-4 3 16,-1-5-3-16,-1-1-2 0,-1 0-72 15,0-5-5-15,0-6-55 0,-1-1-34 16,0-10-126-16,-5-4-226 0</inkml:trace>
  <inkml:trace contextRef="#ctx0" brushRef="#br0" timeOffset="192107.891">7382 15411 846 0,'0'0'0'0,"0"0"53"0,0 0-37 0,0 0 2 0,0 0-14 0,0 0-3 0,0 0-2 0,0 0-217 0,0 0-59 0</inkml:trace>
  <inkml:trace contextRef="#ctx0" brushRef="#br0" timeOffset="192471.557">7971 15977 501 0,'0'0'0'16,"0"0"7"-16,0 0 30 0,0 0 75 16,0 0 1-16,0 0-6 0,0 0 12 15,0 0-9-15,0 0-33 0,42-14-30 16,-46-7-7-16,2-10-7 0,-2-4-16 16,0-7-10-16,1-5-6 15,-4-6 3-15,-1-4-4 0,-3-4 0 16,0 0 0-16,3 5-11 15,2 7 6-15,4 10 3 0,2 8 1 16,8 9-3-16,5 5 3 0,5 1-1 0,6 3-2 16,6-1 4-1,7 3 0-15,7 6 0 0,2 2 9 0,4 3-4 16,-1 0-4 31,-4 7 3-47,-6 5-5 0,-5 2 1 0,-6 5 0 0,-7-1-108 0,-6 4-18 0,-8 2-28 0,-7 4-40 31,-9-2-191-31</inkml:trace>
  <inkml:trace contextRef="#ctx0" brushRef="#br0" timeOffset="192591.1912">8114 15654 606 0,'0'0'0'0,"0"0"-28"0,0 0 87 0,0 0 8 0,0 0-33 0,0 0-4 0,0 0 31 0,0 0 20 0,0 0-37 0,297-42-36 0,-255 41-16 15,1 1-227-15,-2 0-154 0</inkml:trace>
  <inkml:trace contextRef="#ctx0" brushRef="#br0" timeOffset="193536.2881">9088 15533 670 0,'0'0'0'0,"0"0"111"0,0 0-32 0,0 0-19 16,0 0-41-16,0 0-14 0,0 0 10 15,0 0 4-15,0 0 3 0,-114-4 16 16,96 21-4-16,4 7-15 0,2 5-12 15,3 2-4-15,5 4-1 0,-1-2-4 16,5-1 3-16,8-8 0 0,4-1-1 16,8-7 0-16,1-3 3 15,9-5-3-15,2-8 0 0,6-3 6 16,1-10-5-16,2-4 2 0,1 1-2 16,-1-6 1-16,1 3-2 31,-5 0 0-31,-2 0 0 0,-4 1 21 0,-10 4 2 0,-6 8 8 31,-6-1-6-31,-6 7-3 0,-3 0-12 0,0 4 9 0,-6 9-6 0,-6 6-10 0,-3 6-1 31,0 0-1-31,-4 4-2 0,3 2-2 0,2-2 1 0,7-2 3 0,6-3-2 47,1-4-2-47,10-3 3 16,6-6 0-16,4-5 0 0,5-4 1 0,3-2-1 0,1-11 7 0,2 0-6 0,-1-6 2 0,-1-4 0 31,-1-1-3-31,0-3 0 0,-4-4 3 16,0 5-4-16,-4-3 2 0,-8 2 3 31,-3-3-4-31,-8 3 0 0,-1-3 3 0,-9 4-2 0,-4 2 1 0,-4 2-4 0,0 5-11 78,-3 7-2-78,5 7 3 0,-1 1-5 0,3 6 4 16,5 3-6-16,0-2-10 0,6 3 12 0,2-2 5 0,2-1 4 0,12-3 7 0,3 1 2 15,8-2-1-15,0 0 0 0,4 1 2 0,1 5-2 0,0-1 23 0,-3 2-4 0,0 3 14 0,-7 3-2 16,-3 3-5-16,-6 5-11 0,-4 1-8 0,-7-1-2 0,0-4 0 31,-7-1 0-31,-3-4 0 0,1-4-1 0,0-3-1 0,4-6-1 0,1-2 0 63,1 0 0-63,3-6-4 0,1-8-39 0,7-5 20 0,6 0 15 0,5-3 2 0,4 3 2 0,2 2 1 31,3 1 1-15,-1 3 0-16,1 8 37 0,-2 3-17 0,-3 5 4 0,-6 8-4 15,-3 3-6-15,-2 4-2 0,0 0-2 0,0-1-7 0,-1-2 3 0,1-1-11 0,7-6-22 0,1-1 0 0,3-4-7 16,5-2-3-16,-3-1-21 62,5-1-55-62,-2-2-74 0,0-3 19 0,-1 3-41 0,-3-3-176 0</inkml:trace>
  <inkml:trace contextRef="#ctx0" brushRef="#br0" timeOffset="194146.8166">10688 15238 730 0,'0'0'0'0,"0"0"-131"0,0 0 122 0,0 0 18 0,0 0 59 0,0 0-11 0,0 0-18 0,0 0-15 0,0 0 4 0,-71-34 17 0,56 71-4 0,-2 9 8 16,1 8 0-16,-2 9-17 0,3 2-13 15,0 3 8-15,-4 5 1 0,-2 1-13 16,-3 3 7-16,-6-2-1 15,0 0-9-15,-5-5-7 16,-3-1-2-16,3-1 5 0,-3-6-1 0,0 0-3 63,3-6 0-63,10-2-3 0,3-7 5 0,5-9-3 0,10-4-3 0,1-9 0 0,4-3 1 46,2-6-1-46,0-2 0 0,1-6 0 0,3-2-8 0,-3-1 6 0,1-5-3 0,0 0 6 0,5-2 4 16,1-7 18-16,-1-2 18 0,5-4-10 0,3-3-7 0,-1 4-11 16,2-5-8-16,2 1-4 0,-3 3 1 0,-2-4-1 0,4 0 0 15,-4 0 0-15,1-2 0 0,-2-3 0 16,-2-4 0 31,-2-2 2-47,-1-4-3 0,-2-6 0 0,-1-4 1 0,-2-5-1 31,2-5 0-31,2-5 0 16,2-1 0-16,2 2-4 0,2 1 4 0,-3 9 0 0,2 5 0 0,-2 3 0 0,-3 8 24 15,-2 7-7-15,-1 5-8 0,-2 6-5 0,-1 4-4 16,3 7 0-16,1-2 0 0,4 5-50 0,6 0 12 0,3 2 7 0,4 3-22 16,4-1-4-1,1 3-28-15,-2 0-46 63,0 1 11-63,1 1-68 0,-1-1-112 0,-2-1-55 0</inkml:trace>
  <inkml:trace contextRef="#ctx0" brushRef="#br0" timeOffset="194782.1484">11246 15507 854 0,'0'0'0'16,"0"0"7"-16,0 0-4 0,0 0 21 15,0 0 8-15,0 0-14 16,0 0-11-16,0 0-4 0,-34 272 0 16,35-262-3-16,3-6 0 0,4-4 0 15,0-3-47-15,0-13-32 0,-1-6-105 16,-3-5-50-16,2-5-20 16</inkml:trace>
  <inkml:trace contextRef="#ctx0" brushRef="#br0" timeOffset="194933.5116">11236 15424 572 0,'0'0'0'0,"0"0"105"0,0 0-99 0,0 0-6 0,0 0 0 0,0 0 0 16,0 0-136-16,0 0-128 15</inkml:trace>
  <inkml:trace contextRef="#ctx0" brushRef="#br0" timeOffset="195368.9098">11909 15437 641 0,'0'0'0'0,"0"0"132"0,0 0-48 0,0 0-35 0,0 0-31 0,0 0-16 0,0 0 1 0,0 0 15 0,0 0 16 0,-137 37 3 0,122-24 4 16,3 4-9-16,10-1-19 0,2 1-9 15,12 4 2-15,5 3-5 0,5 5 14 16,2 5 6-16,5 4-2 0,-2 3-7 15,-2 5-1-15,-2 2-5 0,-6-1-4 47,-7 0 1-47,-7 2 0 0,-3-5-1 0,-6 0 3 0,-5-2-4 0,-6-4 3 0,-5-2 1 0,-3-2-4 47,-5-3 0-47,-1-1 3 0,-3-6-3 0,-3 1-2 0,0-5 2 0,-2-6 2 0,0-3-3 16,2-10 0-16,4-2 0 0,5-16-100 15,8-6 16-15,3-8 1 16,10-4 25-16,7-8 50 0,17-6 10 0,14-5 9 31,13-8 0-31,11 1 3 0,6-3 21 0,5-1 27 0,2 5 5 0,-2 5-14 63,-6 7-30-63,-10 13-22 47,-11 9-2-47,-11 11-278 0,-14 6 67 15,-9 5-279-15</inkml:trace>
  <inkml:trace contextRef="#ctx0" brushRef="#br0" timeOffset="195574.8074">11107 15129 1189 0,'0'0'0'0,"0"0"-446"16,0 0 291-16,0 0-91 0</inkml:trace>
  <inkml:trace contextRef="#ctx0" brushRef="#br0" timeOffset="196065.8885">13912 15635 815 0,'0'0'0'16,"0"0"10"-16,0 0 57 0,0 0 10 16,0 0-5-16,0 0-9 0,0 0-19 15,0 0-18-15,0 0-20 0,339 46-1 16,-306-41-4-16,-4-2-2 16,-3 2-48-16,-4-1-1 0,1 0-22 15,-1-1-22-15,0-3-62 0,0 0-332 16</inkml:trace>
  <inkml:trace contextRef="#ctx0" brushRef="#br0" timeOffset="196594.4617">15188 15523 755 0,'0'0'0'0,"0"0"77"0,0 0-36 0,0 0 2 0,0 0-16 0,0 0-8 15,0 0 11-15,0 0 22 16,0 0-12-16,-162 20-8 0,139-9 0 0,-2 3-6 16,-2 2 0-16,1 10-6 15,-2 4-12-15,-2 3-6 0,4 5-1 16,4-1 0-16,5-1 0 0,8-5-1 15,9-5 0-15,0-6 0 16,12-2 1-16,5-9-1 0,6-4 8 0,5-5-2 31,1-3 1-31,2-8-2 0,2-7-1 0,0-1-2 63,-1-5 0-63,-1-1-1 0,-2-3 1 0,-5 0 3 0,-3 2 16 0,-3 6 7 0,-9 6 11 31,-2 7 9-31,-4 7-9 0,-3 1-14 0,2 11-21 0,2 9 0 0,2 5 0 0,6 2-5 0,6 0 2 16,5-2 2-1,3-2-5-15,5 0 4 0,0-3-3 0,1 0-11 0,-3-3-20 63,1 1-39-63,-6-2-77 0,-1 4-47 0,-3 0-48 0,-6-4-311 0</inkml:trace>
  <inkml:trace contextRef="#ctx0" brushRef="#br0" timeOffset="271436.3995">7967 17117 192 0,'0'0'0'0,"0"0"101"0,0 0-13 15,0 0-23-15,0 0-15 0,0 0-18 16,0 0-10-16,0 0 3 0,0 0-4 16,1-24-8-16,-1 24-6 0,0 0-7 15,0 0 0-15,-5 6 0 16,0 4 13-16,-2 1-7 0,-1 0 2 16,-1 4 1-16,-1 0-4 0,-2 3-2 15,1 2-3-15,-1 1 0 0,2 1 3 16,3 3-1-16,1-5-1 15,0-1-1-15,2 1 0 0,-1-4 1 16,0 2-1-16,3 1 0 31,-1-3 0-31,2-2 0 0,0-1 0 0,1 1 1 0,0 0-1 0,2-2 22 0,6 7-5 63,0-1 10-63,2-3 2 0,5 2-8 0,0-5 1 0,2-3-1 0,3 1 2 0,-2 2-9 0,1 0-5 0,0-2-3 0,-7-2 0 47,1 0-3-47,-2-5 2 0,-2 3-2 0,-2-1-1 0,-2-4-1 0,-1 6-1 0,-1-4 0 15,-1 2-44-15,0-5-16 0,-1-5-59 0,0-3 4 0,-1-4-82 16,0-1-129 31</inkml:trace>
  <inkml:trace contextRef="#ctx0" brushRef="#br0" timeOffset="271636.8838">7730 17217 467 0,'0'0'0'0,"0"0"83"0,0 0 5 0,0 0 17 0,0 0-34 16,0 0-1-16,0 0-55 0,0 0-17 16,0 0-83-16,399-44-71 15,-374 44-204-15</inkml:trace>
  <inkml:trace contextRef="#ctx0" brushRef="#br0" timeOffset="272211.1148">5933 16656 596 0,'0'0'0'0,"0"0"-14"0,0 0 17 15,0 0 13-15,0 0-13 0,0 0-1 16,0 0 3-16,0 0-1 15,0 0 0-15,-132 393-2 0,117-354 1 16,-1 0-1-16,7-7-1 0,3-4 2 16,1 0 9-16,5-4 12 0,3 1-4 47,3 1 1-47,6-4 12 0,7 3 8 0,4-7 4 0,9 0 10 0,6-5-12 0,8-4 5 15,5 1-3-15,8-9 4 16,1-1-22-16,4 0-14 0,1-8-7 0,-3 2 2 0,-1-5-3 78,-2 1-1-78,-5 3-3 0,-2-3-2 0,-6 2 2 0,-4 4-2 0,-4-4-41 31,-6 3-1-31,-4 0-20 16,-5-2-38-16,-5-1 2 0,-7-2-66 0,-4-3-131 0</inkml:trace>
  <inkml:trace contextRef="#ctx0" brushRef="#br0" timeOffset="272422.4228">6573 17073 379 0,'0'0'0'0,"0"0"193"0,0 0-95 15,0 0-2-15,0 0 16 0,0 0-10 16,0 0-43-16,0 0-30 0,0 0 8 16,328 139-6-16,-319-116-4 15,-7-2 2-15,-2 2 6 0,-6-1-10 16,-4 2-14-16,-6-3-7 0,-6 4-1 15,-2 2-1-15,-5-1-4 0,-3 1-84 16,3 1-14-16,2-5-34 16,4-4-37-16,11-3-76 0,6-10-201 15</inkml:trace>
  <inkml:trace contextRef="#ctx0" brushRef="#br0" timeOffset="273023.9316">8483 17155 360 0,'0'0'0'0,"0"0"178"16,0 0-72-16,0 0-32 0,0 0-20 16,0 0-27-16,0 0-13 0,0 0 16 15,0 0 2-15,-22 66 3 0,16-38-12 16,-3 6 0-16,5-1-4 16,-1-4-8-16,2-1-5 0,3-3-1 15,3-4-3-15,5-2 2 0,3-7-2 16,-1-8 2-16,1-4-1 0,1-4 7 15,2-4 14-15,2-5-11 0,2-8-6 16,1 2 0-16,-4-3-2 0,5 1 7 16,-4 9 1-16,-2 1-2 15,-3 6 1 1,-2 5 8-16,-3 6-6 0,3 10 6 0,0 3-12 62,2-2-4-62,-1 5-2 47,2-5-1-47,4-1-2 0,-2-4-100 0,6-7 11 0,-5-5-39 0,1-5-24 0,0-7-61 16,-4-2-128-16</inkml:trace>
  <inkml:trace contextRef="#ctx0" brushRef="#br0" timeOffset="273298.648">8973 17181 776 0,'0'0'0'0,"0"0"58"0,0 0 21 16,0 0-6-16,0 0-14 0,0 0-21 15,0 0-14-15,0 0-11 0,11 154-5 16,-16-135 2-16,-3-3-2 0,3-2-3 16,2-5 1-16,3-1-5 15,1-8-2-15,5 0 2 0,6-2 6 16,4-7-2-16,6-2 0 0,5-9-3 16,3 3-3-16,0 2 2 0,0 5 3 15,-6 8 43-15,0 2 9 47,-5 8-10-47,-5 4-16 16,-1 5-13-16,-3-1-8 0,-2 5-8 31,3-1 3-31,-1 1-4 0,0-1 0 0,4-8-120 0,1 0 9 0,2 0-107 31,0-9-12-31,0-2-139 0</inkml:trace>
  <inkml:trace contextRef="#ctx0" brushRef="#br0" timeOffset="273921.0257">10568 17115 518 0,'0'0'0'0,"0"0"36"15,0 0-16-15,0 0-1 16,0 0-16-16,0 0-2 0,0 0-1 16,0 0 0-16,0 0 35 0,-61 111 36 15,59-76 9-15,1 2-25 0,1 2-10 16,0-2 6-16,2-3-22 15,7-5-5-15,5-6-13 0,3-4 0 16,1-11 1-16,4-2 7 0,0-6 11 16,5-6 9-16,-1-8 11 0,3-7-17 15,-1-4-20 1,-3 2 0-16,-2-7 2 0,-7-1 5 0,-8-1 3 16,-5-2-11-16,-4 2-8 15,-9 2-3 1,-9 6 1-16,0 5-4 15,-4 8-24 1,-2 2-6-16,-2 6-32 0,-3 3-45 16,4 5-10-16,-1 6-21 0,3 1-118 15,2-3-91 32</inkml:trace>
  <inkml:trace contextRef="#ctx0" brushRef="#br0" timeOffset="274240.1595">10932 16951 734 0,'0'0'0'0,"0"0"45"0,0 0-25 15,0 0-15-15,0 0-3 0,0 0 7 16,0 0 17-16,0 0 7 0,0 0 13 16,-239 272-12-16,189-224-19 15,-3 6-8-15,-5 0 0 0,-2-6 5 16,3 9-3-16,4-2-6 0,4-2-2 16,5 1-2 30,7-13-11-46,7-11-45 0,6-2-65 0,6-6-69 0,4-6-127 0</inkml:trace>
  <inkml:trace contextRef="#ctx0" brushRef="#br0" timeOffset="278023.5825">14683 17567 981 0,'0'0'0'16,"0"0"31"-16,0 0-12 0,0 0-11 16,0 0 2-16,0 0-9 0,0 0-2 15,0 0-103-15,0 0-21 0,-28-55-35 16,22 55-42-16</inkml:trace>
  <inkml:trace contextRef="#ctx0" brushRef="#br0" timeOffset="278353.3814">14618 17048 298 0,'0'0'0'0,"0"0"13"15,0 0 5-15,0 0-8 16,0 0-2-16,0 0 20 0,0 0 33 15,0 0 14-15,0 0 44 0,204-249-28 16,-169 226-21-16,0 1-9 0,-4 4-19 16,-8 4-17-16,-6 2-10 0,-10 3 7 15,-7 2 23-15,-10 1 17 0,-8-1-27 16,-10 0-7-16,0 3-7 0,-5-1-14 16,-3 2-3-16,0 3-4 15,0 0 0 1,-2 5-62-16,4 5-27 0,3 6-3 0,1 3-51 0,9 4-79 15,0 1-31 1</inkml:trace>
  <inkml:trace contextRef="#ctx0" brushRef="#br0" timeOffset="278647.1499">15758 17454 626 0,'0'0'0'15,"0"0"108"-15,0 0-26 0,0 0-32 16,0 0-31-16,0 0-8 0,0 0-12 16,0 0-30-16,0 0-38 15,-13-110 0-15,4 103 38 0,-1-3-17 16,-3 0-147-16</inkml:trace>
  <inkml:trace contextRef="#ctx0" brushRef="#br0" timeOffset="278879.4629">15800 16893 630 0,'0'0'0'16,"0"0"101"-16,0 0-11 16,0 0-67-16,0 0-17 0,0 0-2 15,0 0 2-15,0 0 3 0,0 0 28 16,104-237-7-16,-134 230-12 0,-4 3-11 15,-5 1-6-15,-5 3 0 0,-4 0-2 16,-2 1-22-16,9 7-30 0,3-3-73 16,10 7-65-16,5-1-176 15</inkml:trace>
  <inkml:trace contextRef="#ctx0" brushRef="#br0" timeOffset="279166.3878">16883 17351 584 0,'0'0'0'16,"0"0"210"-16,0 0-108 0,0 0-34 16,0 0-36-16,0 0-20 15,0 0-9-15,0 0-1 0,0 0-3 16,-120-84-14-16,107 72-39 0,-1-3-84 16,0-2-146-16</inkml:trace>
  <inkml:trace contextRef="#ctx0" brushRef="#br0" timeOffset="279367.7177">16782 16774 638 0,'0'0'0'0,"0"0"37"0,0 0 2 0,0 0-24 0,0 0 0 0,0 0 5 0,0 0 7 0,0 0 6 0,404-243 0 15,-361 224-21-15,-12 5-9 0,-17 4-6 16,-14 1-40-16,-23 4 46 0,-14 0 0 15,-16 1 14-15,-9 4-12 0,-11 0-4 16,-6 6-2-16,-2 0-107 16,-2 2-102-16,-1 0-47 0</inkml:trace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071458-F39A-4673-B695-DD25A1F9E94E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A84AD7-73D7-4EFD-B84F-354964551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848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53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8119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8180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9967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518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398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394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010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9359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967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4864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015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517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A84AD7-73D7-4EFD-B84F-354964551AA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88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99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73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905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583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933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32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60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09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99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865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69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BA9929-9180-4115-8C74-5A040C7BAE41}" type="datetimeFigureOut">
              <a:rPr lang="en-US" smtClean="0"/>
              <a:t>3/31/2020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490B2-D494-4C16-BF13-ED76D47DB8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702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customXml" Target="../ink/ink13.xml"/><Relationship Id="rId4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customXml" Target="../ink/ink15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59880" y="490680"/>
              <a:ext cx="11394360" cy="6156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0160" y="478800"/>
                <a:ext cx="11409120" cy="617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698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87080" y="399600"/>
              <a:ext cx="11486160" cy="4487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6280" y="390240"/>
                <a:ext cx="11507400" cy="450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338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155600" y="563040"/>
              <a:ext cx="4240800" cy="4518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6600" y="555480"/>
                <a:ext cx="4261320" cy="453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309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108080" y="631800"/>
              <a:ext cx="9769680" cy="3594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3400" y="621360"/>
                <a:ext cx="9785880" cy="36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5138280" y="434880"/>
              <a:ext cx="2865960" cy="33422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129640" y="425520"/>
                <a:ext cx="2877840" cy="336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4858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861840" y="702720"/>
              <a:ext cx="6357960" cy="2336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4280" y="690840"/>
                <a:ext cx="6374160" cy="235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1001520" y="3346200"/>
              <a:ext cx="9842760" cy="17186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3240" y="3336840"/>
                <a:ext cx="9859680" cy="173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01304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65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736640" y="711360"/>
              <a:ext cx="4748760" cy="2954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27640" y="702360"/>
                <a:ext cx="4765680" cy="297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832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22200" y="453960"/>
              <a:ext cx="11746080" cy="5853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5360" y="445320"/>
                <a:ext cx="11764800" cy="586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731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072440" y="1217520"/>
              <a:ext cx="7275960" cy="3666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4880" y="1209240"/>
                <a:ext cx="7292880" cy="368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2537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349640" y="658080"/>
              <a:ext cx="10145880" cy="6007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39920" y="648000"/>
                <a:ext cx="10158840" cy="602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065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0960" y="248040"/>
              <a:ext cx="12066120" cy="6497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320" y="238680"/>
                <a:ext cx="12088080" cy="651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3505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22880" y="677520"/>
              <a:ext cx="11064960" cy="5226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4960" y="668880"/>
                <a:ext cx="11081520" cy="524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324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91520" y="645840"/>
              <a:ext cx="11562120" cy="4932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6840" y="637200"/>
                <a:ext cx="11576520" cy="495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0281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05960" y="632520"/>
              <a:ext cx="10213920" cy="5769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4800" y="624240"/>
                <a:ext cx="10236240" cy="578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5536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14</Words>
  <Application>Microsoft Office PowerPoint</Application>
  <PresentationFormat>Widescreen</PresentationFormat>
  <Paragraphs>14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Ricardo Calix</dc:creator>
  <cp:lastModifiedBy>Ricardo Calix</cp:lastModifiedBy>
  <cp:revision>8</cp:revision>
  <dcterms:created xsi:type="dcterms:W3CDTF">2020-03-31T22:46:28Z</dcterms:created>
  <dcterms:modified xsi:type="dcterms:W3CDTF">2020-04-01T00:39:55Z</dcterms:modified>
</cp:coreProperties>
</file>

<file path=docProps/thumbnail.jpeg>
</file>